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5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6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7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8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55" r:id="rId4"/>
    <p:sldMasterId id="2147493479" r:id="rId5"/>
    <p:sldMasterId id="2147493496" r:id="rId6"/>
    <p:sldMasterId id="2147493539" r:id="rId7"/>
    <p:sldMasterId id="2147493551" r:id="rId8"/>
    <p:sldMasterId id="2147493555" r:id="rId9"/>
    <p:sldMasterId id="2147493559" r:id="rId10"/>
    <p:sldMasterId id="2147493563" r:id="rId11"/>
    <p:sldMasterId id="2147493569" r:id="rId12"/>
  </p:sldMasterIdLst>
  <p:notesMasterIdLst>
    <p:notesMasterId r:id="rId27"/>
  </p:notesMasterIdLst>
  <p:handoutMasterIdLst>
    <p:handoutMasterId r:id="rId28"/>
  </p:handoutMasterIdLst>
  <p:sldIdLst>
    <p:sldId id="397" r:id="rId13"/>
    <p:sldId id="685" r:id="rId14"/>
    <p:sldId id="730" r:id="rId15"/>
    <p:sldId id="818" r:id="rId16"/>
    <p:sldId id="329" r:id="rId17"/>
    <p:sldId id="337" r:id="rId18"/>
    <p:sldId id="336" r:id="rId19"/>
    <p:sldId id="335" r:id="rId20"/>
    <p:sldId id="334" r:id="rId21"/>
    <p:sldId id="333" r:id="rId22"/>
    <p:sldId id="332" r:id="rId23"/>
    <p:sldId id="338" r:id="rId24"/>
    <p:sldId id="331" r:id="rId25"/>
    <p:sldId id="330" r:id="rId26"/>
  </p:sldIdLst>
  <p:sldSz cx="9144000" cy="5143500" type="screen16x9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32" userDrawn="1">
          <p15:clr>
            <a:srgbClr val="A4A3A4"/>
          </p15:clr>
        </p15:guide>
        <p15:guide id="2" orient="horz" pos="1668" userDrawn="1">
          <p15:clr>
            <a:srgbClr val="A4A3A4"/>
          </p15:clr>
        </p15:guide>
        <p15:guide id="3" pos="336" userDrawn="1">
          <p15:clr>
            <a:srgbClr val="A4A3A4"/>
          </p15:clr>
        </p15:guide>
        <p15:guide id="4" pos="372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ruickshank, Laura" initials="CL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E9707"/>
    <a:srgbClr val="00FF00"/>
    <a:srgbClr val="100E42"/>
    <a:srgbClr val="4FBA19"/>
    <a:srgbClr val="009E47"/>
    <a:srgbClr val="002868"/>
    <a:srgbClr val="00CC66"/>
    <a:srgbClr val="00A44A"/>
    <a:srgbClr val="00682F"/>
    <a:srgbClr val="C8B7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88" autoAdjust="0"/>
    <p:restoredTop sz="93237" autoAdjust="0"/>
  </p:normalViewPr>
  <p:slideViewPr>
    <p:cSldViewPr snapToGrid="0" snapToObjects="1">
      <p:cViewPr varScale="1">
        <p:scale>
          <a:sx n="90" d="100"/>
          <a:sy n="90" d="100"/>
        </p:scale>
        <p:origin x="648" y="84"/>
      </p:cViewPr>
      <p:guideLst>
        <p:guide orient="horz" pos="3132"/>
        <p:guide orient="horz" pos="1668"/>
        <p:guide pos="336"/>
        <p:guide pos="3720"/>
      </p:guideLst>
    </p:cSldViewPr>
  </p:slideViewPr>
  <p:outlineViewPr>
    <p:cViewPr>
      <p:scale>
        <a:sx n="33" d="100"/>
        <a:sy n="33" d="100"/>
      </p:scale>
      <p:origin x="0" y="-6392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slide" Target="slides/slide9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2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handoutMaster" Target="handoutMasters/handoutMaster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7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3043343" cy="465455"/>
          </a:xfrm>
          <a:prstGeom prst="rect">
            <a:avLst/>
          </a:prstGeom>
        </p:spPr>
        <p:txBody>
          <a:bodyPr vert="horz" lIns="93295" tIns="46648" rIns="93295" bIns="46648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4" y="2"/>
            <a:ext cx="3043343" cy="465455"/>
          </a:xfrm>
          <a:prstGeom prst="rect">
            <a:avLst/>
          </a:prstGeom>
        </p:spPr>
        <p:txBody>
          <a:bodyPr vert="horz" lIns="93295" tIns="46648" rIns="93295" bIns="46648" rtlCol="0"/>
          <a:lstStyle>
            <a:lvl1pPr algn="r">
              <a:defRPr sz="1200"/>
            </a:lvl1pPr>
          </a:lstStyle>
          <a:p>
            <a:fld id="{F0A2559A-5C73-4F72-81BD-E302022235F2}" type="datetime1">
              <a:rPr lang="en-US" smtClean="0"/>
              <a:t>9/9/2019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42033"/>
            <a:ext cx="3043343" cy="465455"/>
          </a:xfrm>
          <a:prstGeom prst="rect">
            <a:avLst/>
          </a:prstGeom>
        </p:spPr>
        <p:txBody>
          <a:bodyPr vert="horz" lIns="93295" tIns="46648" rIns="93295" bIns="46648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4" y="8842033"/>
            <a:ext cx="3043343" cy="465455"/>
          </a:xfrm>
          <a:prstGeom prst="rect">
            <a:avLst/>
          </a:prstGeom>
        </p:spPr>
        <p:txBody>
          <a:bodyPr vert="horz" lIns="93295" tIns="46648" rIns="93295" bIns="46648" rtlCol="0" anchor="b"/>
          <a:lstStyle>
            <a:lvl1pPr algn="r">
              <a:defRPr sz="1200"/>
            </a:lvl1pPr>
          </a:lstStyle>
          <a:p>
            <a:fld id="{7F0D9DCE-0100-B047-B263-C910E4E93E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4353300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3043343" cy="465455"/>
          </a:xfrm>
          <a:prstGeom prst="rect">
            <a:avLst/>
          </a:prstGeom>
        </p:spPr>
        <p:txBody>
          <a:bodyPr vert="horz" lIns="93295" tIns="46648" rIns="93295" bIns="46648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4" y="2"/>
            <a:ext cx="3043343" cy="465455"/>
          </a:xfrm>
          <a:prstGeom prst="rect">
            <a:avLst/>
          </a:prstGeom>
        </p:spPr>
        <p:txBody>
          <a:bodyPr vert="horz" lIns="93295" tIns="46648" rIns="93295" bIns="46648" rtlCol="0"/>
          <a:lstStyle>
            <a:lvl1pPr algn="r">
              <a:defRPr sz="1200"/>
            </a:lvl1pPr>
          </a:lstStyle>
          <a:p>
            <a:fld id="{86E2E88B-F43E-4452-8555-695FD7427CAE}" type="datetime1">
              <a:rPr lang="en-US" smtClean="0"/>
              <a:t>9/9/2019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5538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295" tIns="46648" rIns="93295" bIns="46648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5"/>
            <a:ext cx="5618480" cy="4189095"/>
          </a:xfrm>
          <a:prstGeom prst="rect">
            <a:avLst/>
          </a:prstGeom>
        </p:spPr>
        <p:txBody>
          <a:bodyPr vert="horz" lIns="93295" tIns="46648" rIns="93295" bIns="4664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42033"/>
            <a:ext cx="3043343" cy="465455"/>
          </a:xfrm>
          <a:prstGeom prst="rect">
            <a:avLst/>
          </a:prstGeom>
        </p:spPr>
        <p:txBody>
          <a:bodyPr vert="horz" lIns="93295" tIns="46648" rIns="93295" bIns="46648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4" y="8842033"/>
            <a:ext cx="3043343" cy="465455"/>
          </a:xfrm>
          <a:prstGeom prst="rect">
            <a:avLst/>
          </a:prstGeom>
        </p:spPr>
        <p:txBody>
          <a:bodyPr vert="horz" lIns="93295" tIns="46648" rIns="93295" bIns="46648" rtlCol="0" anchor="b"/>
          <a:lstStyle>
            <a:lvl1pPr algn="r">
              <a:defRPr sz="1200"/>
            </a:lvl1pPr>
          </a:lstStyle>
          <a:p>
            <a:fld id="{74421DDC-7030-EA4B-B77F-4ADE91E903C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347761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5538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421DDC-7030-EA4B-B77F-4ADE91E903C0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608B6B9-7E0C-7346-B58E-A7489E8377AF}"/>
              </a:ext>
            </a:extLst>
          </p:cNvPr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EC033AB0-EB46-4F04-9114-5F66186018B2}" type="datetime1">
              <a:rPr lang="en-US" smtClean="0"/>
              <a:t>9/9/2019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2581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8788" y="722313"/>
            <a:ext cx="6399212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421DDC-7030-EA4B-B77F-4ADE91E903C0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C5FE6EB-F119-CB4C-B74D-304F6391ED94}"/>
              </a:ext>
            </a:extLst>
          </p:cNvPr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22A3C9BB-AE34-4323-A2FB-E714FF5BFBB6}" type="datetime1">
              <a:rPr lang="en-US" smtClean="0"/>
              <a:t>9/9/2019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58660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8788" y="722313"/>
            <a:ext cx="6399212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421DDC-7030-EA4B-B77F-4ADE91E903C0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08CDB4D-61EF-EA43-9FC4-E2C7D31968D9}"/>
              </a:ext>
            </a:extLst>
          </p:cNvPr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B90129E8-B927-4681-8F73-427ABCD96149}" type="datetime1">
              <a:rPr lang="en-US" smtClean="0"/>
              <a:t>9/9/2019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90339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8788" y="722313"/>
            <a:ext cx="6399212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421DDC-7030-EA4B-B77F-4ADE91E903C0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C5FE6EB-F119-CB4C-B74D-304F6391ED94}"/>
              </a:ext>
            </a:extLst>
          </p:cNvPr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9B282C28-C65D-48C1-AD8E-FC872E21BC6D}" type="datetime1">
              <a:rPr lang="en-US" smtClean="0"/>
              <a:t>9/9/2019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40569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 userDrawn="1"/>
        </p:nvSpPr>
        <p:spPr>
          <a:xfrm>
            <a:off x="457200" y="1820333"/>
            <a:ext cx="8229600" cy="151553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/>
              <a:t>Headline 1 here</a:t>
            </a:r>
          </a:p>
          <a:p>
            <a:pPr>
              <a:lnSpc>
                <a:spcPct val="80000"/>
              </a:lnSpc>
            </a:pPr>
            <a:r>
              <a:rPr lang="en-US" dirty="0"/>
              <a:t>Headline 2 here</a:t>
            </a:r>
          </a:p>
        </p:txBody>
      </p:sp>
      <p:sp>
        <p:nvSpPr>
          <p:cNvPr id="5" name="Title 1"/>
          <p:cNvSpPr txBox="1">
            <a:spLocks/>
          </p:cNvSpPr>
          <p:nvPr userDrawn="1"/>
        </p:nvSpPr>
        <p:spPr>
          <a:xfrm>
            <a:off x="457200" y="3181357"/>
            <a:ext cx="8229600" cy="6844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Presenter’s Name</a:t>
            </a: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457200" y="3790957"/>
            <a:ext cx="3666067" cy="7115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837428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2325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pPr defTabSz="456474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pPr defTabSz="456474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pPr defTabSz="456474"/>
            <a:fld id="{21B5A8F9-23C4-4F98-99E6-E9DE01FC775E}" type="slidenum">
              <a:rPr lang="en-US" smtClean="0">
                <a:solidFill>
                  <a:prstClr val="black"/>
                </a:solidFill>
                <a:latin typeface="Calibri"/>
              </a:rPr>
              <a:pPr defTabSz="456474"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364500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pPr defTabSz="456474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pPr defTabSz="456474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pPr defTabSz="456474"/>
            <a:fld id="{21B5A8F9-23C4-4F98-99E6-E9DE01FC775E}" type="slidenum">
              <a:rPr lang="en-US" smtClean="0">
                <a:solidFill>
                  <a:prstClr val="black"/>
                </a:solidFill>
                <a:latin typeface="Calibri"/>
              </a:rPr>
              <a:pPr defTabSz="456474"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692045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pPr defTabSz="456474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pPr defTabSz="456474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pPr defTabSz="456474"/>
            <a:fld id="{21B5A8F9-23C4-4F98-99E6-E9DE01FC775E}" type="slidenum">
              <a:rPr lang="en-US" smtClean="0">
                <a:solidFill>
                  <a:prstClr val="black"/>
                </a:solidFill>
                <a:latin typeface="Calibri"/>
              </a:rPr>
              <a:pPr defTabSz="456474"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731015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pPr defTabSz="456474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pPr defTabSz="456474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pPr defTabSz="456474"/>
            <a:fld id="{21B5A8F9-23C4-4F98-99E6-E9DE01FC775E}" type="slidenum">
              <a:rPr lang="en-US" smtClean="0">
                <a:solidFill>
                  <a:prstClr val="black"/>
                </a:solidFill>
                <a:latin typeface="Calibri"/>
              </a:rPr>
              <a:pPr defTabSz="456474"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896871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pPr defTabSz="456474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pPr defTabSz="456474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pPr defTabSz="456474"/>
            <a:fld id="{21B5A8F9-23C4-4F98-99E6-E9DE01FC775E}" type="slidenum">
              <a:rPr lang="en-US" smtClean="0">
                <a:solidFill>
                  <a:prstClr val="black"/>
                </a:solidFill>
                <a:latin typeface="Calibri"/>
              </a:rPr>
              <a:pPr defTabSz="456474"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15529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pPr defTabSz="456474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pPr defTabSz="456474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pPr defTabSz="456474"/>
            <a:fld id="{21B5A8F9-23C4-4F98-99E6-E9DE01FC775E}" type="slidenum">
              <a:rPr lang="en-US" smtClean="0">
                <a:solidFill>
                  <a:prstClr val="black"/>
                </a:solidFill>
                <a:latin typeface="Calibri"/>
              </a:rPr>
              <a:pPr defTabSz="456474"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91334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pPr defTabSz="456474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pPr defTabSz="456474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pPr defTabSz="456474"/>
            <a:fld id="{21B5A8F9-23C4-4F98-99E6-E9DE01FC775E}" type="slidenum">
              <a:rPr lang="en-US" smtClean="0">
                <a:solidFill>
                  <a:prstClr val="black"/>
                </a:solidFill>
                <a:latin typeface="Calibri"/>
              </a:rPr>
              <a:pPr defTabSz="456474"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830648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pPr defTabSz="456474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pPr defTabSz="456474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pPr defTabSz="456474"/>
            <a:fld id="{21B5A8F9-23C4-4F98-99E6-E9DE01FC775E}" type="slidenum">
              <a:rPr lang="en-US" smtClean="0">
                <a:solidFill>
                  <a:prstClr val="black"/>
                </a:solidFill>
                <a:latin typeface="Calibri"/>
              </a:rPr>
              <a:pPr defTabSz="456474"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846550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pPr defTabSz="456474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pPr defTabSz="456474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pPr defTabSz="456474"/>
            <a:fld id="{21B5A8F9-23C4-4F98-99E6-E9DE01FC775E}" type="slidenum">
              <a:rPr lang="en-US" smtClean="0">
                <a:solidFill>
                  <a:prstClr val="black"/>
                </a:solidFill>
                <a:latin typeface="Calibri"/>
              </a:rPr>
              <a:pPr defTabSz="456474"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76551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3514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pPr defTabSz="456474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pPr defTabSz="456474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pPr defTabSz="456474"/>
            <a:fld id="{21B5A8F9-23C4-4F98-99E6-E9DE01FC775E}" type="slidenum">
              <a:rPr lang="en-US" smtClean="0">
                <a:solidFill>
                  <a:prstClr val="black"/>
                </a:solidFill>
                <a:latin typeface="Calibri"/>
              </a:rPr>
              <a:pPr defTabSz="456474"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20537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Headline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697F5-3DCA-0A4F-B9EA-FEC2794BD1A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446860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Headline</a:t>
            </a:r>
          </a:p>
        </p:txBody>
      </p:sp>
      <p:sp>
        <p:nvSpPr>
          <p:cNvPr id="3" name="Content Placeholder 2"/>
          <p:cNvSpPr>
            <a:spLocks noGrp="1" noChangeAspect="1"/>
          </p:cNvSpPr>
          <p:nvPr>
            <p:ph sz="half" idx="1"/>
          </p:nvPr>
        </p:nvSpPr>
        <p:spPr>
          <a:xfrm>
            <a:off x="457200" y="1335049"/>
            <a:ext cx="4038600" cy="3281653"/>
          </a:xfrm>
        </p:spPr>
        <p:txBody>
          <a:bodyPr>
            <a:normAutofit/>
          </a:bodyPr>
          <a:lstStyle>
            <a:lvl1pPr>
              <a:defRPr sz="2400">
                <a:latin typeface="Arial"/>
                <a:cs typeface="Arial"/>
              </a:defRPr>
            </a:lvl1pPr>
            <a:lvl2pPr>
              <a:defRPr sz="2000">
                <a:latin typeface="Arial"/>
                <a:cs typeface="Arial"/>
              </a:defRPr>
            </a:lvl2pPr>
            <a:lvl3pPr>
              <a:defRPr sz="2000">
                <a:latin typeface="Arial"/>
                <a:cs typeface="Arial"/>
              </a:defRPr>
            </a:lvl3pPr>
            <a:lvl4pPr>
              <a:defRPr sz="2000">
                <a:latin typeface="Arial"/>
                <a:cs typeface="Arial"/>
              </a:defRPr>
            </a:lvl4pPr>
            <a:lvl5pPr>
              <a:defRPr sz="20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5026"/>
            <a:ext cx="4038600" cy="3299941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697F5-3DCA-0A4F-B9EA-FEC2794BD1A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70664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1286405"/>
            <a:ext cx="4040188" cy="481012"/>
          </a:xfrm>
        </p:spPr>
        <p:txBody>
          <a:bodyPr anchor="b"/>
          <a:lstStyle>
            <a:lvl1pPr marL="0" indent="0">
              <a:buNone/>
              <a:defRPr sz="2400" b="1">
                <a:latin typeface="Arial"/>
                <a:cs typeface="Arial"/>
              </a:defRPr>
            </a:lvl1pPr>
            <a:lvl2pPr marL="456474" indent="0">
              <a:buNone/>
              <a:defRPr sz="2000" b="1"/>
            </a:lvl2pPr>
            <a:lvl3pPr marL="912945" indent="0">
              <a:buNone/>
              <a:defRPr sz="1800" b="1"/>
            </a:lvl3pPr>
            <a:lvl4pPr marL="1369407" indent="0">
              <a:buNone/>
              <a:defRPr sz="1600" b="1"/>
            </a:lvl4pPr>
            <a:lvl5pPr marL="1825875" indent="0">
              <a:buNone/>
              <a:defRPr sz="1600" b="1"/>
            </a:lvl5pPr>
            <a:lvl6pPr marL="2282349" indent="0">
              <a:buNone/>
              <a:defRPr sz="1600" b="1"/>
            </a:lvl6pPr>
            <a:lvl7pPr marL="2738812" indent="0">
              <a:buNone/>
              <a:defRPr sz="1600" b="1"/>
            </a:lvl7pPr>
            <a:lvl8pPr marL="3195282" indent="0">
              <a:buNone/>
              <a:defRPr sz="1600" b="1"/>
            </a:lvl8pPr>
            <a:lvl9pPr marL="3651750" indent="0">
              <a:buNone/>
              <a:defRPr sz="1600" b="1"/>
            </a:lvl9pPr>
          </a:lstStyle>
          <a:p>
            <a:pPr lvl="0"/>
            <a:r>
              <a:rPr lang="en-US" dirty="0"/>
              <a:t>Subhead 1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37267"/>
            <a:ext cx="4040188" cy="2756958"/>
          </a:xfrm>
        </p:spPr>
        <p:txBody>
          <a:bodyPr>
            <a:normAutofit/>
          </a:bodyPr>
          <a:lstStyle>
            <a:lvl1pPr marL="228238" indent="-228238">
              <a:defRPr sz="18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286405"/>
            <a:ext cx="4041775" cy="481012"/>
          </a:xfrm>
        </p:spPr>
        <p:txBody>
          <a:bodyPr anchor="b"/>
          <a:lstStyle>
            <a:lvl1pPr marL="0" indent="0">
              <a:buNone/>
              <a:defRPr sz="2400" b="1">
                <a:latin typeface="Arial"/>
                <a:cs typeface="Arial"/>
              </a:defRPr>
            </a:lvl1pPr>
            <a:lvl2pPr marL="456474" indent="0">
              <a:buNone/>
              <a:defRPr sz="2000" b="1"/>
            </a:lvl2pPr>
            <a:lvl3pPr marL="912945" indent="0">
              <a:buNone/>
              <a:defRPr sz="1800" b="1"/>
            </a:lvl3pPr>
            <a:lvl4pPr marL="1369407" indent="0">
              <a:buNone/>
              <a:defRPr sz="1600" b="1"/>
            </a:lvl4pPr>
            <a:lvl5pPr marL="1825875" indent="0">
              <a:buNone/>
              <a:defRPr sz="1600" b="1"/>
            </a:lvl5pPr>
            <a:lvl6pPr marL="2282349" indent="0">
              <a:buNone/>
              <a:defRPr sz="1600" b="1"/>
            </a:lvl6pPr>
            <a:lvl7pPr marL="2738812" indent="0">
              <a:buNone/>
              <a:defRPr sz="1600" b="1"/>
            </a:lvl7pPr>
            <a:lvl8pPr marL="3195282" indent="0">
              <a:buNone/>
              <a:defRPr sz="1600" b="1"/>
            </a:lvl8pPr>
            <a:lvl9pPr marL="3651750" indent="0">
              <a:buNone/>
              <a:defRPr sz="1600" b="1"/>
            </a:lvl9pPr>
          </a:lstStyle>
          <a:p>
            <a:pPr lvl="0"/>
            <a:r>
              <a:rPr lang="en-US" dirty="0"/>
              <a:t>Subhead 2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837267"/>
            <a:ext cx="4041775" cy="2756958"/>
          </a:xfrm>
        </p:spPr>
        <p:txBody>
          <a:bodyPr>
            <a:normAutofit/>
          </a:bodyPr>
          <a:lstStyle>
            <a:lvl1pPr>
              <a:defRPr sz="18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697F5-3DCA-0A4F-B9EA-FEC2794BD1A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91415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Headline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697F5-3DCA-0A4F-B9EA-FEC2794BD1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256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Headline</a:t>
            </a:r>
          </a:p>
        </p:txBody>
      </p:sp>
      <p:sp>
        <p:nvSpPr>
          <p:cNvPr id="3" name="Content Placeholder 2"/>
          <p:cNvSpPr>
            <a:spLocks noGrp="1" noChangeAspect="1"/>
          </p:cNvSpPr>
          <p:nvPr>
            <p:ph sz="half" idx="1"/>
          </p:nvPr>
        </p:nvSpPr>
        <p:spPr>
          <a:xfrm>
            <a:off x="457200" y="1335031"/>
            <a:ext cx="4038600" cy="3281653"/>
          </a:xfrm>
        </p:spPr>
        <p:txBody>
          <a:bodyPr>
            <a:normAutofit/>
          </a:bodyPr>
          <a:lstStyle>
            <a:lvl1pPr>
              <a:defRPr sz="2400">
                <a:latin typeface="Arial"/>
                <a:cs typeface="Arial"/>
              </a:defRPr>
            </a:lvl1pPr>
            <a:lvl2pPr>
              <a:defRPr sz="2000">
                <a:latin typeface="Arial"/>
                <a:cs typeface="Arial"/>
              </a:defRPr>
            </a:lvl2pPr>
            <a:lvl3pPr>
              <a:defRPr sz="2000">
                <a:latin typeface="Arial"/>
                <a:cs typeface="Arial"/>
              </a:defRPr>
            </a:lvl3pPr>
            <a:lvl4pPr>
              <a:defRPr sz="2000">
                <a:latin typeface="Arial"/>
                <a:cs typeface="Arial"/>
              </a:defRPr>
            </a:lvl4pPr>
            <a:lvl5pPr>
              <a:defRPr sz="20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5031"/>
            <a:ext cx="4038600" cy="3299941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697F5-3DCA-0A4F-B9EA-FEC2794BD1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0009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1286406"/>
            <a:ext cx="4040188" cy="481012"/>
          </a:xfrm>
        </p:spPr>
        <p:txBody>
          <a:bodyPr anchor="b"/>
          <a:lstStyle>
            <a:lvl1pPr marL="0" indent="0">
              <a:buNone/>
              <a:defRPr sz="24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Subhead 1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37267"/>
            <a:ext cx="4040188" cy="2756958"/>
          </a:xfrm>
        </p:spPr>
        <p:txBody>
          <a:bodyPr>
            <a:normAutofit/>
          </a:bodyPr>
          <a:lstStyle>
            <a:lvl1pPr marL="228600" indent="-228600">
              <a:defRPr sz="18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33" y="1286406"/>
            <a:ext cx="4041775" cy="481012"/>
          </a:xfrm>
        </p:spPr>
        <p:txBody>
          <a:bodyPr anchor="b"/>
          <a:lstStyle>
            <a:lvl1pPr marL="0" indent="0">
              <a:buNone/>
              <a:defRPr sz="24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Subhead 2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837267"/>
            <a:ext cx="4041775" cy="2756958"/>
          </a:xfrm>
        </p:spPr>
        <p:txBody>
          <a:bodyPr>
            <a:normAutofit/>
          </a:bodyPr>
          <a:lstStyle>
            <a:lvl1pPr>
              <a:defRPr sz="18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697F5-3DCA-0A4F-B9EA-FEC2794BD1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8122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pPr defTabSz="456474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pPr defTabSz="456474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pPr defTabSz="456474"/>
            <a:fld id="{21B5A8F9-23C4-4F98-99E6-E9DE01FC775E}" type="slidenum">
              <a:rPr lang="en-US" smtClean="0">
                <a:solidFill>
                  <a:prstClr val="black"/>
                </a:solidFill>
                <a:latin typeface="Calibri"/>
              </a:rPr>
              <a:pPr defTabSz="456474"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512607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Headline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697F5-3DCA-0A4F-B9EA-FEC2794BD1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2381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Headline</a:t>
            </a:r>
          </a:p>
        </p:txBody>
      </p:sp>
      <p:sp>
        <p:nvSpPr>
          <p:cNvPr id="3" name="Content Placeholder 2"/>
          <p:cNvSpPr>
            <a:spLocks noGrp="1" noChangeAspect="1"/>
          </p:cNvSpPr>
          <p:nvPr>
            <p:ph sz="half" idx="1"/>
          </p:nvPr>
        </p:nvSpPr>
        <p:spPr>
          <a:xfrm>
            <a:off x="457200" y="1335031"/>
            <a:ext cx="4038600" cy="3281653"/>
          </a:xfrm>
        </p:spPr>
        <p:txBody>
          <a:bodyPr>
            <a:normAutofit/>
          </a:bodyPr>
          <a:lstStyle>
            <a:lvl1pPr>
              <a:defRPr sz="2400">
                <a:latin typeface="Arial"/>
                <a:cs typeface="Arial"/>
              </a:defRPr>
            </a:lvl1pPr>
            <a:lvl2pPr>
              <a:defRPr sz="2000">
                <a:latin typeface="Arial"/>
                <a:cs typeface="Arial"/>
              </a:defRPr>
            </a:lvl2pPr>
            <a:lvl3pPr>
              <a:defRPr sz="2000">
                <a:latin typeface="Arial"/>
                <a:cs typeface="Arial"/>
              </a:defRPr>
            </a:lvl3pPr>
            <a:lvl4pPr>
              <a:defRPr sz="2000">
                <a:latin typeface="Arial"/>
                <a:cs typeface="Arial"/>
              </a:defRPr>
            </a:lvl4pPr>
            <a:lvl5pPr>
              <a:defRPr sz="20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5031"/>
            <a:ext cx="4038600" cy="3299941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697F5-3DCA-0A4F-B9EA-FEC2794BD1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7536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Headline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697F5-3DCA-0A4F-B9EA-FEC2794BD1A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76460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1286406"/>
            <a:ext cx="4040188" cy="481012"/>
          </a:xfrm>
        </p:spPr>
        <p:txBody>
          <a:bodyPr anchor="b"/>
          <a:lstStyle>
            <a:lvl1pPr marL="0" indent="0">
              <a:buNone/>
              <a:defRPr sz="24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Subhead 1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37267"/>
            <a:ext cx="4040188" cy="2756958"/>
          </a:xfrm>
        </p:spPr>
        <p:txBody>
          <a:bodyPr>
            <a:normAutofit/>
          </a:bodyPr>
          <a:lstStyle>
            <a:lvl1pPr marL="228600" indent="-228600">
              <a:defRPr sz="18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33" y="1286406"/>
            <a:ext cx="4041775" cy="481012"/>
          </a:xfrm>
        </p:spPr>
        <p:txBody>
          <a:bodyPr anchor="b"/>
          <a:lstStyle>
            <a:lvl1pPr marL="0" indent="0">
              <a:buNone/>
              <a:defRPr sz="24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Subhead 2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837267"/>
            <a:ext cx="4041775" cy="2756958"/>
          </a:xfrm>
        </p:spPr>
        <p:txBody>
          <a:bodyPr>
            <a:normAutofit/>
          </a:bodyPr>
          <a:lstStyle>
            <a:lvl1pPr>
              <a:defRPr sz="18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697F5-3DCA-0A4F-B9EA-FEC2794BD1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0759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Headline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6800" y="4785455"/>
            <a:ext cx="374822" cy="274637"/>
          </a:xfrm>
        </p:spPr>
        <p:txBody>
          <a:bodyPr/>
          <a:lstStyle/>
          <a:p>
            <a:fld id="{CC7697F5-3DCA-0A4F-B9EA-FEC2794BD1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3521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Headline</a:t>
            </a:r>
          </a:p>
        </p:txBody>
      </p:sp>
      <p:sp>
        <p:nvSpPr>
          <p:cNvPr id="3" name="Content Placeholder 2"/>
          <p:cNvSpPr>
            <a:spLocks noGrp="1" noChangeAspect="1"/>
          </p:cNvSpPr>
          <p:nvPr>
            <p:ph sz="half" idx="1"/>
          </p:nvPr>
        </p:nvSpPr>
        <p:spPr>
          <a:xfrm>
            <a:off x="457200" y="1335025"/>
            <a:ext cx="4038600" cy="3706532"/>
          </a:xfrm>
        </p:spPr>
        <p:txBody>
          <a:bodyPr>
            <a:normAutofit/>
          </a:bodyPr>
          <a:lstStyle>
            <a:lvl1pPr>
              <a:defRPr sz="2400">
                <a:latin typeface="Arial"/>
                <a:cs typeface="Arial"/>
              </a:defRPr>
            </a:lvl1pPr>
            <a:lvl2pPr>
              <a:defRPr sz="2000">
                <a:latin typeface="Arial"/>
                <a:cs typeface="Arial"/>
              </a:defRPr>
            </a:lvl2pPr>
            <a:lvl3pPr>
              <a:defRPr sz="2000">
                <a:latin typeface="Arial"/>
                <a:cs typeface="Arial"/>
              </a:defRPr>
            </a:lvl3pPr>
            <a:lvl4pPr>
              <a:defRPr sz="2000">
                <a:latin typeface="Arial"/>
                <a:cs typeface="Arial"/>
              </a:defRPr>
            </a:lvl4pPr>
            <a:lvl5pPr>
              <a:defRPr sz="20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5025"/>
            <a:ext cx="4038600" cy="3706532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2108" y="4766920"/>
            <a:ext cx="368643" cy="274637"/>
          </a:xfrm>
        </p:spPr>
        <p:txBody>
          <a:bodyPr/>
          <a:lstStyle/>
          <a:p>
            <a:fld id="{CC7697F5-3DCA-0A4F-B9EA-FEC2794BD1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1001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1286406"/>
            <a:ext cx="4040188" cy="481012"/>
          </a:xfrm>
        </p:spPr>
        <p:txBody>
          <a:bodyPr anchor="b"/>
          <a:lstStyle>
            <a:lvl1pPr marL="0" indent="0">
              <a:buNone/>
              <a:defRPr sz="2400" b="1">
                <a:latin typeface="Arial"/>
                <a:cs typeface="Arial"/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Subhead 1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37267"/>
            <a:ext cx="4040188" cy="3204290"/>
          </a:xfrm>
        </p:spPr>
        <p:txBody>
          <a:bodyPr>
            <a:normAutofit/>
          </a:bodyPr>
          <a:lstStyle>
            <a:lvl1pPr marL="228594" indent="-228594">
              <a:defRPr sz="18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6" y="1286406"/>
            <a:ext cx="4041775" cy="481012"/>
          </a:xfrm>
        </p:spPr>
        <p:txBody>
          <a:bodyPr anchor="b"/>
          <a:lstStyle>
            <a:lvl1pPr marL="0" indent="0">
              <a:buNone/>
              <a:defRPr sz="2400" b="1">
                <a:latin typeface="Arial"/>
                <a:cs typeface="Arial"/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Subhead 2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37267"/>
            <a:ext cx="4041775" cy="3204290"/>
          </a:xfrm>
        </p:spPr>
        <p:txBody>
          <a:bodyPr>
            <a:normAutofit/>
          </a:bodyPr>
          <a:lstStyle>
            <a:lvl1pPr>
              <a:defRPr sz="18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86800" y="4815316"/>
            <a:ext cx="356287" cy="274637"/>
          </a:xfrm>
        </p:spPr>
        <p:txBody>
          <a:bodyPr/>
          <a:lstStyle/>
          <a:p>
            <a:fld id="{CC7697F5-3DCA-0A4F-B9EA-FEC2794BD1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533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1594485"/>
            <a:ext cx="77724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9/9/2019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357062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16256" y="254721"/>
            <a:ext cx="8111489" cy="553998"/>
          </a:xfrm>
        </p:spPr>
        <p:txBody>
          <a:bodyPr lIns="0" tIns="0" rIns="0" bIns="0"/>
          <a:lstStyle>
            <a:lvl1pPr>
              <a:defRPr sz="36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9/9/2019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60645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16256" y="254721"/>
            <a:ext cx="8111489" cy="553998"/>
          </a:xfrm>
        </p:spPr>
        <p:txBody>
          <a:bodyPr lIns="0" tIns="0" rIns="0" bIns="0"/>
          <a:lstStyle>
            <a:lvl1pPr>
              <a:defRPr sz="36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005"/>
            <a:ext cx="39776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05"/>
            <a:ext cx="39776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9/9/2019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70040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16256" y="254721"/>
            <a:ext cx="8111489" cy="553998"/>
          </a:xfrm>
        </p:spPr>
        <p:txBody>
          <a:bodyPr lIns="0" tIns="0" rIns="0" bIns="0"/>
          <a:lstStyle>
            <a:lvl1pPr>
              <a:defRPr sz="36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9/9/2019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18690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9/9/2019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30849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Headline</a:t>
            </a:r>
          </a:p>
        </p:txBody>
      </p:sp>
      <p:sp>
        <p:nvSpPr>
          <p:cNvPr id="3" name="Content Placeholder 2"/>
          <p:cNvSpPr>
            <a:spLocks noGrp="1" noChangeAspect="1"/>
          </p:cNvSpPr>
          <p:nvPr>
            <p:ph sz="half" idx="1"/>
          </p:nvPr>
        </p:nvSpPr>
        <p:spPr>
          <a:xfrm>
            <a:off x="457200" y="1335031"/>
            <a:ext cx="4038600" cy="3281653"/>
          </a:xfrm>
        </p:spPr>
        <p:txBody>
          <a:bodyPr>
            <a:normAutofit/>
          </a:bodyPr>
          <a:lstStyle>
            <a:lvl1pPr>
              <a:defRPr sz="2400">
                <a:latin typeface="Arial"/>
                <a:cs typeface="Arial"/>
              </a:defRPr>
            </a:lvl1pPr>
            <a:lvl2pPr>
              <a:defRPr sz="2000">
                <a:latin typeface="Arial"/>
                <a:cs typeface="Arial"/>
              </a:defRPr>
            </a:lvl2pPr>
            <a:lvl3pPr>
              <a:defRPr sz="2000">
                <a:latin typeface="Arial"/>
                <a:cs typeface="Arial"/>
              </a:defRPr>
            </a:lvl3pPr>
            <a:lvl4pPr>
              <a:defRPr sz="2000">
                <a:latin typeface="Arial"/>
                <a:cs typeface="Arial"/>
              </a:defRPr>
            </a:lvl4pPr>
            <a:lvl5pPr>
              <a:defRPr sz="20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5031"/>
            <a:ext cx="4038600" cy="3299941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697F5-3DCA-0A4F-B9EA-FEC2794BD1A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95499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1286406"/>
            <a:ext cx="4040188" cy="481012"/>
          </a:xfrm>
        </p:spPr>
        <p:txBody>
          <a:bodyPr anchor="b"/>
          <a:lstStyle>
            <a:lvl1pPr marL="0" indent="0">
              <a:buNone/>
              <a:defRPr sz="24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Subhead 1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37267"/>
            <a:ext cx="4040188" cy="2756958"/>
          </a:xfrm>
        </p:spPr>
        <p:txBody>
          <a:bodyPr>
            <a:normAutofit/>
          </a:bodyPr>
          <a:lstStyle>
            <a:lvl1pPr marL="228600" indent="-228600">
              <a:defRPr sz="18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33" y="1286406"/>
            <a:ext cx="4041775" cy="481012"/>
          </a:xfrm>
        </p:spPr>
        <p:txBody>
          <a:bodyPr anchor="b"/>
          <a:lstStyle>
            <a:lvl1pPr marL="0" indent="0">
              <a:buNone/>
              <a:defRPr sz="24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Subhead 2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837267"/>
            <a:ext cx="4041775" cy="2756958"/>
          </a:xfrm>
        </p:spPr>
        <p:txBody>
          <a:bodyPr>
            <a:normAutofit/>
          </a:bodyPr>
          <a:lstStyle>
            <a:lvl1pPr>
              <a:defRPr sz="18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697F5-3DCA-0A4F-B9EA-FEC2794BD1A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61621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pPr defTabSz="456474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pPr defTabSz="456474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pPr defTabSz="456474"/>
            <a:fld id="{21B5A8F9-23C4-4F98-99E6-E9DE01FC775E}" type="slidenum">
              <a:rPr lang="en-US" smtClean="0">
                <a:solidFill>
                  <a:prstClr val="black"/>
                </a:solidFill>
                <a:latin typeface="Calibri"/>
              </a:rPr>
              <a:pPr defTabSz="456474"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44044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Headline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697F5-3DCA-0A4F-B9EA-FEC2794BD1A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85260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Content Placeholder 2"/>
          <p:cNvSpPr>
            <a:spLocks noGrp="1" noChangeAspect="1"/>
          </p:cNvSpPr>
          <p:nvPr>
            <p:ph sz="half" idx="1"/>
          </p:nvPr>
        </p:nvSpPr>
        <p:spPr>
          <a:xfrm>
            <a:off x="457200" y="1335056"/>
            <a:ext cx="4038600" cy="3281653"/>
          </a:xfrm>
        </p:spPr>
        <p:txBody>
          <a:bodyPr>
            <a:normAutofit/>
          </a:bodyPr>
          <a:lstStyle>
            <a:lvl1pPr>
              <a:defRPr sz="2400">
                <a:latin typeface="Arial"/>
                <a:cs typeface="Arial"/>
              </a:defRPr>
            </a:lvl1pPr>
            <a:lvl2pPr>
              <a:defRPr sz="2000">
                <a:latin typeface="Arial"/>
                <a:cs typeface="Arial"/>
              </a:defRPr>
            </a:lvl2pPr>
            <a:lvl3pPr>
              <a:defRPr sz="2000">
                <a:latin typeface="Arial"/>
                <a:cs typeface="Arial"/>
              </a:defRPr>
            </a:lvl3pPr>
            <a:lvl4pPr>
              <a:defRPr sz="2000">
                <a:latin typeface="Arial"/>
                <a:cs typeface="Arial"/>
              </a:defRPr>
            </a:lvl4pPr>
            <a:lvl5pPr>
              <a:defRPr sz="20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5033"/>
            <a:ext cx="4038600" cy="3299941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697F5-3DCA-0A4F-B9EA-FEC2794BD1A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99667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1286406"/>
            <a:ext cx="4040188" cy="481012"/>
          </a:xfrm>
        </p:spPr>
        <p:txBody>
          <a:bodyPr anchor="b"/>
          <a:lstStyle>
            <a:lvl1pPr marL="0" indent="0">
              <a:buNone/>
              <a:defRPr sz="2400" b="1">
                <a:latin typeface="Arial"/>
                <a:cs typeface="Arial"/>
              </a:defRPr>
            </a:lvl1pPr>
            <a:lvl2pPr marL="456474" indent="0">
              <a:buNone/>
              <a:defRPr sz="2000" b="1"/>
            </a:lvl2pPr>
            <a:lvl3pPr marL="912945" indent="0">
              <a:buNone/>
              <a:defRPr sz="1800" b="1"/>
            </a:lvl3pPr>
            <a:lvl4pPr marL="1369407" indent="0">
              <a:buNone/>
              <a:defRPr sz="1600" b="1"/>
            </a:lvl4pPr>
            <a:lvl5pPr marL="1825875" indent="0">
              <a:buNone/>
              <a:defRPr sz="1600" b="1"/>
            </a:lvl5pPr>
            <a:lvl6pPr marL="2282349" indent="0">
              <a:buNone/>
              <a:defRPr sz="1600" b="1"/>
            </a:lvl6pPr>
            <a:lvl7pPr marL="2738812" indent="0">
              <a:buNone/>
              <a:defRPr sz="1600" b="1"/>
            </a:lvl7pPr>
            <a:lvl8pPr marL="3195282" indent="0">
              <a:buNone/>
              <a:defRPr sz="1600" b="1"/>
            </a:lvl8pPr>
            <a:lvl9pPr marL="3651750" indent="0">
              <a:buNone/>
              <a:defRPr sz="1600" b="1"/>
            </a:lvl9pPr>
          </a:lstStyle>
          <a:p>
            <a:pPr lvl="0"/>
            <a:r>
              <a:rPr lang="en-US" dirty="0"/>
              <a:t>Subhead 1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37267"/>
            <a:ext cx="4040188" cy="2756958"/>
          </a:xfrm>
        </p:spPr>
        <p:txBody>
          <a:bodyPr>
            <a:normAutofit/>
          </a:bodyPr>
          <a:lstStyle>
            <a:lvl1pPr marL="228238" indent="-228238">
              <a:defRPr sz="18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33" y="1286406"/>
            <a:ext cx="4041775" cy="481012"/>
          </a:xfrm>
        </p:spPr>
        <p:txBody>
          <a:bodyPr anchor="b"/>
          <a:lstStyle>
            <a:lvl1pPr marL="0" indent="0">
              <a:buNone/>
              <a:defRPr sz="2400" b="1">
                <a:latin typeface="Arial"/>
                <a:cs typeface="Arial"/>
              </a:defRPr>
            </a:lvl1pPr>
            <a:lvl2pPr marL="456474" indent="0">
              <a:buNone/>
              <a:defRPr sz="2000" b="1"/>
            </a:lvl2pPr>
            <a:lvl3pPr marL="912945" indent="0">
              <a:buNone/>
              <a:defRPr sz="1800" b="1"/>
            </a:lvl3pPr>
            <a:lvl4pPr marL="1369407" indent="0">
              <a:buNone/>
              <a:defRPr sz="1600" b="1"/>
            </a:lvl4pPr>
            <a:lvl5pPr marL="1825875" indent="0">
              <a:buNone/>
              <a:defRPr sz="1600" b="1"/>
            </a:lvl5pPr>
            <a:lvl6pPr marL="2282349" indent="0">
              <a:buNone/>
              <a:defRPr sz="1600" b="1"/>
            </a:lvl6pPr>
            <a:lvl7pPr marL="2738812" indent="0">
              <a:buNone/>
              <a:defRPr sz="1600" b="1"/>
            </a:lvl7pPr>
            <a:lvl8pPr marL="3195282" indent="0">
              <a:buNone/>
              <a:defRPr sz="1600" b="1"/>
            </a:lvl8pPr>
            <a:lvl9pPr marL="3651750" indent="0">
              <a:buNone/>
              <a:defRPr sz="1600" b="1"/>
            </a:lvl9pPr>
          </a:lstStyle>
          <a:p>
            <a:pPr lvl="0"/>
            <a:r>
              <a:rPr lang="en-US" dirty="0"/>
              <a:t>Subhead 2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837267"/>
            <a:ext cx="4041775" cy="2756958"/>
          </a:xfrm>
        </p:spPr>
        <p:txBody>
          <a:bodyPr>
            <a:normAutofit/>
          </a:bodyPr>
          <a:lstStyle>
            <a:lvl1pPr>
              <a:defRPr sz="18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697F5-3DCA-0A4F-B9EA-FEC2794BD1A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20115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27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theme" Target="../theme/theme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87867"/>
            <a:ext cx="8229600" cy="8805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Headline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20800"/>
            <a:ext cx="8229600" cy="32738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1884" y="4707996"/>
            <a:ext cx="575733" cy="27384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85" r:id="rId1"/>
    <p:sldLayoutId id="2147493456" r:id="rId2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bg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bg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Lucida Grande"/>
        <a:buChar char="–"/>
        <a:defRPr sz="1800" kern="1200">
          <a:solidFill>
            <a:schemeClr val="bg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Lucida Grande"/>
        <a:buChar char="–"/>
        <a:defRPr sz="1800" kern="1200">
          <a:solidFill>
            <a:schemeClr val="bg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Lucida Grande"/>
        <a:buChar char="–"/>
        <a:defRPr sz="1800" kern="1200">
          <a:solidFill>
            <a:schemeClr val="bg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Lucida Grande"/>
        <a:buChar char="–"/>
        <a:defRPr sz="1800" kern="1200">
          <a:solidFill>
            <a:schemeClr val="bg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"/>
            <a:ext cx="9144000" cy="1063625"/>
          </a:xfrm>
          <a:prstGeom prst="rect">
            <a:avLst/>
          </a:prstGeom>
          <a:solidFill>
            <a:srgbClr val="100E4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87867"/>
            <a:ext cx="8229600" cy="7757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Headline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7740"/>
            <a:ext cx="8229600" cy="33006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3400" y="4716468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7697F5-3DCA-0A4F-B9EA-FEC2794BD1A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7083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81" r:id="rId1"/>
    <p:sldLayoutId id="2147493483" r:id="rId2"/>
    <p:sldLayoutId id="2147493484" r:id="rId3"/>
    <p:sldLayoutId id="2147493567" r:id="rId4"/>
  </p:sldLayoutIdLst>
  <p:hf hdr="0" ftr="0" dt="0"/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rgbClr val="FFFFFF"/>
          </a:solidFill>
          <a:latin typeface="Arial"/>
          <a:ea typeface="+mj-ea"/>
          <a:cs typeface="Arial"/>
        </a:defRPr>
      </a:lvl1pPr>
    </p:titleStyle>
    <p:bodyStyle>
      <a:lvl1pPr marL="228600" indent="-228600" algn="l" defTabSz="457200" rtl="0" eaLnBrk="1" latinLnBrk="0" hangingPunct="1">
        <a:spcBef>
          <a:spcPct val="20000"/>
        </a:spcBef>
        <a:buFont typeface="Arial"/>
        <a:buChar char="•"/>
        <a:tabLst/>
        <a:defRPr sz="2400" kern="1200">
          <a:solidFill>
            <a:schemeClr val="tx1"/>
          </a:solidFill>
          <a:latin typeface="Arial"/>
          <a:ea typeface="+mn-ea"/>
          <a:cs typeface="Arial"/>
        </a:defRPr>
      </a:lvl1pPr>
      <a:lvl2pPr marL="685800" indent="-228600" algn="l" defTabSz="457200" rtl="0" eaLnBrk="1" latinLnBrk="0" hangingPunct="1">
        <a:spcBef>
          <a:spcPct val="20000"/>
        </a:spcBef>
        <a:buFont typeface="Lucida Grande"/>
        <a:buChar char="–"/>
        <a:tabLst>
          <a:tab pos="228600" algn="l"/>
        </a:tabLst>
        <a:defRPr sz="18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Lucida Grande"/>
        <a:buChar char="–"/>
        <a:tabLst>
          <a:tab pos="228600" algn="l"/>
        </a:tabLst>
        <a:defRPr sz="18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Lucida Grande"/>
        <a:buChar char="–"/>
        <a:tabLst>
          <a:tab pos="228600" algn="l"/>
        </a:tabLst>
        <a:defRPr sz="18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Lucida Grande"/>
        <a:buChar char="–"/>
        <a:tabLst>
          <a:tab pos="228600" algn="l"/>
        </a:tabLst>
        <a:defRPr sz="18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7740"/>
            <a:ext cx="8229600" cy="3300619"/>
          </a:xfrm>
          <a:prstGeom prst="rect">
            <a:avLst/>
          </a:prstGeom>
        </p:spPr>
        <p:txBody>
          <a:bodyPr vert="horz" lIns="91290" tIns="45645" rIns="91290" bIns="45645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3400" y="4716468"/>
            <a:ext cx="2133600" cy="274637"/>
          </a:xfrm>
          <a:prstGeom prst="rect">
            <a:avLst/>
          </a:prstGeom>
        </p:spPr>
        <p:txBody>
          <a:bodyPr vert="horz" lIns="91290" tIns="45645" rIns="91290" bIns="4564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474"/>
            <a:fld id="{CC7697F5-3DCA-0A4F-B9EA-FEC2794BD1A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6474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1"/>
            <a:ext cx="9144002" cy="1063634"/>
          </a:xfrm>
          <a:prstGeom prst="rect">
            <a:avLst/>
          </a:prstGeom>
          <a:solidFill>
            <a:srgbClr val="100E4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90" tIns="45645" rIns="91290" bIns="45645" rtlCol="0" anchor="ctr"/>
          <a:lstStyle/>
          <a:p>
            <a:pPr algn="ctr" defTabSz="456474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87867"/>
            <a:ext cx="8229600" cy="775758"/>
          </a:xfrm>
          <a:prstGeom prst="rect">
            <a:avLst/>
          </a:prstGeom>
        </p:spPr>
        <p:txBody>
          <a:bodyPr vert="horz" lIns="91290" tIns="45645" rIns="91290" bIns="45645" rtlCol="0" anchor="t">
            <a:normAutofit/>
          </a:bodyPr>
          <a:lstStyle/>
          <a:p>
            <a:r>
              <a:rPr lang="en-US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943485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97" r:id="rId1"/>
    <p:sldLayoutId id="2147493498" r:id="rId2"/>
    <p:sldLayoutId id="2147493499" r:id="rId3"/>
  </p:sldLayoutIdLst>
  <p:hf hdr="0" ftr="0" dt="0"/>
  <p:txStyles>
    <p:titleStyle>
      <a:lvl1pPr algn="l" defTabSz="456474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rgbClr val="FFFFFF"/>
          </a:solidFill>
          <a:latin typeface="Arial"/>
          <a:ea typeface="+mj-ea"/>
          <a:cs typeface="Arial"/>
        </a:defRPr>
      </a:lvl1pPr>
    </p:titleStyle>
    <p:bodyStyle>
      <a:lvl1pPr marL="228238" indent="-228238" algn="l" defTabSz="456474" rtl="0" eaLnBrk="1" latinLnBrk="0" hangingPunct="1">
        <a:spcBef>
          <a:spcPct val="20000"/>
        </a:spcBef>
        <a:buFont typeface="Arial"/>
        <a:buChar char="•"/>
        <a:tabLst/>
        <a:defRPr sz="2400" kern="1200">
          <a:solidFill>
            <a:schemeClr val="tx1"/>
          </a:solidFill>
          <a:latin typeface="Arial"/>
          <a:ea typeface="+mn-ea"/>
          <a:cs typeface="Arial"/>
        </a:defRPr>
      </a:lvl1pPr>
      <a:lvl2pPr marL="684700" indent="-228238" algn="l" defTabSz="456474" rtl="0" eaLnBrk="1" latinLnBrk="0" hangingPunct="1">
        <a:spcBef>
          <a:spcPct val="20000"/>
        </a:spcBef>
        <a:buFont typeface="Lucida Grande"/>
        <a:buChar char="–"/>
        <a:tabLst>
          <a:tab pos="228238" algn="l"/>
        </a:tabLst>
        <a:defRPr sz="1800" kern="1200">
          <a:solidFill>
            <a:schemeClr val="tx1"/>
          </a:solidFill>
          <a:latin typeface="Arial"/>
          <a:ea typeface="+mn-ea"/>
          <a:cs typeface="Arial"/>
        </a:defRPr>
      </a:lvl2pPr>
      <a:lvl3pPr marL="1141175" indent="-228238" algn="l" defTabSz="456474" rtl="0" eaLnBrk="1" latinLnBrk="0" hangingPunct="1">
        <a:spcBef>
          <a:spcPct val="20000"/>
        </a:spcBef>
        <a:buFont typeface="Lucida Grande"/>
        <a:buChar char="–"/>
        <a:tabLst>
          <a:tab pos="228238" algn="l"/>
        </a:tabLst>
        <a:defRPr sz="1800" kern="1200">
          <a:solidFill>
            <a:schemeClr val="tx1"/>
          </a:solidFill>
          <a:latin typeface="Arial"/>
          <a:ea typeface="+mn-ea"/>
          <a:cs typeface="Arial"/>
        </a:defRPr>
      </a:lvl3pPr>
      <a:lvl4pPr marL="1597645" indent="-228238" algn="l" defTabSz="456474" rtl="0" eaLnBrk="1" latinLnBrk="0" hangingPunct="1">
        <a:spcBef>
          <a:spcPct val="20000"/>
        </a:spcBef>
        <a:buFont typeface="Lucida Grande"/>
        <a:buChar char="–"/>
        <a:tabLst>
          <a:tab pos="228238" algn="l"/>
        </a:tabLst>
        <a:defRPr sz="1800" kern="1200">
          <a:solidFill>
            <a:schemeClr val="tx1"/>
          </a:solidFill>
          <a:latin typeface="Arial"/>
          <a:ea typeface="+mn-ea"/>
          <a:cs typeface="Arial"/>
        </a:defRPr>
      </a:lvl4pPr>
      <a:lvl5pPr marL="2054110" indent="-228238" algn="l" defTabSz="456474" rtl="0" eaLnBrk="1" latinLnBrk="0" hangingPunct="1">
        <a:spcBef>
          <a:spcPct val="20000"/>
        </a:spcBef>
        <a:buFont typeface="Lucida Grande"/>
        <a:buChar char="–"/>
        <a:tabLst>
          <a:tab pos="228238" algn="l"/>
        </a:tabLst>
        <a:defRPr sz="1800" kern="1200">
          <a:solidFill>
            <a:schemeClr val="tx1"/>
          </a:solidFill>
          <a:latin typeface="Arial"/>
          <a:ea typeface="+mn-ea"/>
          <a:cs typeface="Arial"/>
        </a:defRPr>
      </a:lvl5pPr>
      <a:lvl6pPr marL="2510575" indent="-228238" algn="l" defTabSz="45647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050" indent="-228238" algn="l" defTabSz="45647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523" indent="-228238" algn="l" defTabSz="45647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985" indent="-228238" algn="l" defTabSz="45647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4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74" algn="l" defTabSz="4564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45" algn="l" defTabSz="4564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407" algn="l" defTabSz="4564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875" algn="l" defTabSz="4564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349" algn="l" defTabSz="4564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812" algn="l" defTabSz="4564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282" algn="l" defTabSz="4564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750" algn="l" defTabSz="4564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5990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540" r:id="rId1"/>
    <p:sldLayoutId id="2147493541" r:id="rId2"/>
    <p:sldLayoutId id="2147493542" r:id="rId3"/>
    <p:sldLayoutId id="2147493543" r:id="rId4"/>
    <p:sldLayoutId id="2147493544" r:id="rId5"/>
    <p:sldLayoutId id="2147493545" r:id="rId6"/>
    <p:sldLayoutId id="2147493546" r:id="rId7"/>
    <p:sldLayoutId id="2147493547" r:id="rId8"/>
    <p:sldLayoutId id="2147493548" r:id="rId9"/>
    <p:sldLayoutId id="2147493549" r:id="rId10"/>
    <p:sldLayoutId id="2147493550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9"/>
            <a:ext cx="9144002" cy="1063625"/>
          </a:xfrm>
          <a:prstGeom prst="rect">
            <a:avLst/>
          </a:prstGeom>
          <a:solidFill>
            <a:srgbClr val="100E4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90" tIns="45645" rIns="91290" bIns="45645" rtlCol="0" anchor="ctr"/>
          <a:lstStyle/>
          <a:p>
            <a:pPr algn="ctr" defTabSz="456474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87867"/>
            <a:ext cx="8229600" cy="775758"/>
          </a:xfrm>
          <a:prstGeom prst="rect">
            <a:avLst/>
          </a:prstGeom>
        </p:spPr>
        <p:txBody>
          <a:bodyPr vert="horz" lIns="91290" tIns="45645" rIns="91290" bIns="45645" rtlCol="0" anchor="t">
            <a:normAutofit/>
          </a:bodyPr>
          <a:lstStyle/>
          <a:p>
            <a:r>
              <a:rPr lang="en-US" dirty="0"/>
              <a:t>Headline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7733"/>
            <a:ext cx="8229600" cy="3300619"/>
          </a:xfrm>
          <a:prstGeom prst="rect">
            <a:avLst/>
          </a:prstGeom>
        </p:spPr>
        <p:txBody>
          <a:bodyPr vert="horz" lIns="91290" tIns="45645" rIns="91290" bIns="45645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3400" y="4716461"/>
            <a:ext cx="2133600" cy="274637"/>
          </a:xfrm>
          <a:prstGeom prst="rect">
            <a:avLst/>
          </a:prstGeom>
        </p:spPr>
        <p:txBody>
          <a:bodyPr vert="horz" lIns="91290" tIns="45645" rIns="91290" bIns="4564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474"/>
            <a:fld id="{CC7697F5-3DCA-0A4F-B9EA-FEC2794BD1A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6474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87977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552" r:id="rId1"/>
    <p:sldLayoutId id="2147493553" r:id="rId2"/>
    <p:sldLayoutId id="2147493554" r:id="rId3"/>
  </p:sldLayoutIdLst>
  <p:hf hdr="0" ftr="0" dt="0"/>
  <p:txStyles>
    <p:titleStyle>
      <a:lvl1pPr algn="l" defTabSz="456474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rgbClr val="FFFFFF"/>
          </a:solidFill>
          <a:latin typeface="Arial"/>
          <a:ea typeface="+mj-ea"/>
          <a:cs typeface="Arial"/>
        </a:defRPr>
      </a:lvl1pPr>
    </p:titleStyle>
    <p:bodyStyle>
      <a:lvl1pPr marL="228238" indent="-228238" algn="l" defTabSz="456474" rtl="0" eaLnBrk="1" latinLnBrk="0" hangingPunct="1">
        <a:spcBef>
          <a:spcPct val="20000"/>
        </a:spcBef>
        <a:buFont typeface="Arial"/>
        <a:buChar char="•"/>
        <a:tabLst/>
        <a:defRPr sz="2400" kern="1200">
          <a:solidFill>
            <a:schemeClr val="tx1"/>
          </a:solidFill>
          <a:latin typeface="Arial"/>
          <a:ea typeface="+mn-ea"/>
          <a:cs typeface="Arial"/>
        </a:defRPr>
      </a:lvl1pPr>
      <a:lvl2pPr marL="684700" indent="-228238" algn="l" defTabSz="456474" rtl="0" eaLnBrk="1" latinLnBrk="0" hangingPunct="1">
        <a:spcBef>
          <a:spcPct val="20000"/>
        </a:spcBef>
        <a:buFont typeface="Lucida Grande"/>
        <a:buChar char="–"/>
        <a:tabLst>
          <a:tab pos="228238" algn="l"/>
        </a:tabLst>
        <a:defRPr sz="1800" kern="1200">
          <a:solidFill>
            <a:schemeClr val="tx1"/>
          </a:solidFill>
          <a:latin typeface="Arial"/>
          <a:ea typeface="+mn-ea"/>
          <a:cs typeface="Arial"/>
        </a:defRPr>
      </a:lvl2pPr>
      <a:lvl3pPr marL="1141175" indent="-228238" algn="l" defTabSz="456474" rtl="0" eaLnBrk="1" latinLnBrk="0" hangingPunct="1">
        <a:spcBef>
          <a:spcPct val="20000"/>
        </a:spcBef>
        <a:buFont typeface="Lucida Grande"/>
        <a:buChar char="–"/>
        <a:tabLst>
          <a:tab pos="228238" algn="l"/>
        </a:tabLst>
        <a:defRPr sz="1800" kern="1200">
          <a:solidFill>
            <a:schemeClr val="tx1"/>
          </a:solidFill>
          <a:latin typeface="Arial"/>
          <a:ea typeface="+mn-ea"/>
          <a:cs typeface="Arial"/>
        </a:defRPr>
      </a:lvl3pPr>
      <a:lvl4pPr marL="1597645" indent="-228238" algn="l" defTabSz="456474" rtl="0" eaLnBrk="1" latinLnBrk="0" hangingPunct="1">
        <a:spcBef>
          <a:spcPct val="20000"/>
        </a:spcBef>
        <a:buFont typeface="Lucida Grande"/>
        <a:buChar char="–"/>
        <a:tabLst>
          <a:tab pos="228238" algn="l"/>
        </a:tabLst>
        <a:defRPr sz="1800" kern="1200">
          <a:solidFill>
            <a:schemeClr val="tx1"/>
          </a:solidFill>
          <a:latin typeface="Arial"/>
          <a:ea typeface="+mn-ea"/>
          <a:cs typeface="Arial"/>
        </a:defRPr>
      </a:lvl4pPr>
      <a:lvl5pPr marL="2054110" indent="-228238" algn="l" defTabSz="456474" rtl="0" eaLnBrk="1" latinLnBrk="0" hangingPunct="1">
        <a:spcBef>
          <a:spcPct val="20000"/>
        </a:spcBef>
        <a:buFont typeface="Lucida Grande"/>
        <a:buChar char="–"/>
        <a:tabLst>
          <a:tab pos="228238" algn="l"/>
        </a:tabLst>
        <a:defRPr sz="1800" kern="1200">
          <a:solidFill>
            <a:schemeClr val="tx1"/>
          </a:solidFill>
          <a:latin typeface="Arial"/>
          <a:ea typeface="+mn-ea"/>
          <a:cs typeface="Arial"/>
        </a:defRPr>
      </a:lvl5pPr>
      <a:lvl6pPr marL="2510575" indent="-228238" algn="l" defTabSz="45647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050" indent="-228238" algn="l" defTabSz="45647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523" indent="-228238" algn="l" defTabSz="45647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985" indent="-228238" algn="l" defTabSz="45647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4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74" algn="l" defTabSz="4564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45" algn="l" defTabSz="4564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407" algn="l" defTabSz="4564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875" algn="l" defTabSz="4564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349" algn="l" defTabSz="4564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812" algn="l" defTabSz="4564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282" algn="l" defTabSz="4564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750" algn="l" defTabSz="4564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7"/>
            <a:ext cx="9144000" cy="1063625"/>
          </a:xfrm>
          <a:prstGeom prst="rect">
            <a:avLst/>
          </a:prstGeom>
          <a:solidFill>
            <a:srgbClr val="100E4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87867"/>
            <a:ext cx="8229600" cy="7757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Headline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7740"/>
            <a:ext cx="8229600" cy="33006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3400" y="4716468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7697F5-3DCA-0A4F-B9EA-FEC2794BD1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995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556" r:id="rId1"/>
    <p:sldLayoutId id="2147493557" r:id="rId2"/>
    <p:sldLayoutId id="2147493558" r:id="rId3"/>
    <p:sldLayoutId id="2147493568" r:id="rId4"/>
  </p:sldLayoutIdLst>
  <p:hf hdr="0" ftr="0" dt="0"/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rgbClr val="FFFFFF"/>
          </a:solidFill>
          <a:latin typeface="Arial"/>
          <a:ea typeface="+mj-ea"/>
          <a:cs typeface="Arial"/>
        </a:defRPr>
      </a:lvl1pPr>
    </p:titleStyle>
    <p:bodyStyle>
      <a:lvl1pPr marL="228600" indent="-228600" algn="l" defTabSz="457200" rtl="0" eaLnBrk="1" latinLnBrk="0" hangingPunct="1">
        <a:spcBef>
          <a:spcPct val="20000"/>
        </a:spcBef>
        <a:buFont typeface="Arial"/>
        <a:buChar char="•"/>
        <a:tabLst/>
        <a:defRPr sz="2400" kern="1200">
          <a:solidFill>
            <a:schemeClr val="tx1"/>
          </a:solidFill>
          <a:latin typeface="Arial"/>
          <a:ea typeface="+mn-ea"/>
          <a:cs typeface="Arial"/>
        </a:defRPr>
      </a:lvl1pPr>
      <a:lvl2pPr marL="685800" indent="-228600" algn="l" defTabSz="457200" rtl="0" eaLnBrk="1" latinLnBrk="0" hangingPunct="1">
        <a:spcBef>
          <a:spcPct val="20000"/>
        </a:spcBef>
        <a:buFont typeface="Lucida Grande"/>
        <a:buChar char="–"/>
        <a:tabLst>
          <a:tab pos="228600" algn="l"/>
        </a:tabLst>
        <a:defRPr sz="18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Lucida Grande"/>
        <a:buChar char="–"/>
        <a:tabLst>
          <a:tab pos="228600" algn="l"/>
        </a:tabLst>
        <a:defRPr sz="18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Lucida Grande"/>
        <a:buChar char="–"/>
        <a:tabLst>
          <a:tab pos="228600" algn="l"/>
        </a:tabLst>
        <a:defRPr sz="18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Lucida Grande"/>
        <a:buChar char="–"/>
        <a:tabLst>
          <a:tab pos="228600" algn="l"/>
        </a:tabLst>
        <a:defRPr sz="18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7"/>
            <a:ext cx="9144000" cy="1063625"/>
          </a:xfrm>
          <a:prstGeom prst="rect">
            <a:avLst/>
          </a:prstGeom>
          <a:solidFill>
            <a:srgbClr val="100E4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87867"/>
            <a:ext cx="8229600" cy="7757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Headline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7740"/>
            <a:ext cx="8229600" cy="33006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3400" y="4716468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7697F5-3DCA-0A4F-B9EA-FEC2794BD1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067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560" r:id="rId1"/>
    <p:sldLayoutId id="2147493561" r:id="rId2"/>
    <p:sldLayoutId id="2147493562" r:id="rId3"/>
  </p:sldLayoutIdLst>
  <p:hf hdr="0" ftr="0" dt="0"/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rgbClr val="FFFFFF"/>
          </a:solidFill>
          <a:latin typeface="Arial"/>
          <a:ea typeface="+mj-ea"/>
          <a:cs typeface="Arial"/>
        </a:defRPr>
      </a:lvl1pPr>
    </p:titleStyle>
    <p:bodyStyle>
      <a:lvl1pPr marL="228600" indent="-228600" algn="l" defTabSz="457200" rtl="0" eaLnBrk="1" latinLnBrk="0" hangingPunct="1">
        <a:spcBef>
          <a:spcPct val="20000"/>
        </a:spcBef>
        <a:buFont typeface="Arial"/>
        <a:buChar char="•"/>
        <a:tabLst/>
        <a:defRPr sz="2400" kern="1200">
          <a:solidFill>
            <a:schemeClr val="tx1"/>
          </a:solidFill>
          <a:latin typeface="Arial"/>
          <a:ea typeface="+mn-ea"/>
          <a:cs typeface="Arial"/>
        </a:defRPr>
      </a:lvl1pPr>
      <a:lvl2pPr marL="685800" indent="-228600" algn="l" defTabSz="457200" rtl="0" eaLnBrk="1" latinLnBrk="0" hangingPunct="1">
        <a:spcBef>
          <a:spcPct val="20000"/>
        </a:spcBef>
        <a:buFont typeface="Lucida Grande"/>
        <a:buChar char="–"/>
        <a:tabLst>
          <a:tab pos="228600" algn="l"/>
        </a:tabLst>
        <a:defRPr sz="18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Lucida Grande"/>
        <a:buChar char="–"/>
        <a:tabLst>
          <a:tab pos="228600" algn="l"/>
        </a:tabLst>
        <a:defRPr sz="18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Lucida Grande"/>
        <a:buChar char="–"/>
        <a:tabLst>
          <a:tab pos="228600" algn="l"/>
        </a:tabLst>
        <a:defRPr sz="18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Lucida Grande"/>
        <a:buChar char="–"/>
        <a:tabLst>
          <a:tab pos="228600" algn="l"/>
        </a:tabLst>
        <a:defRPr sz="18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34324" y="2"/>
            <a:ext cx="9178325" cy="876924"/>
          </a:xfrm>
          <a:prstGeom prst="rect">
            <a:avLst/>
          </a:prstGeom>
          <a:solidFill>
            <a:srgbClr val="100E4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9290"/>
            <a:ext cx="8229600" cy="7757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Headline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244" y="1337734"/>
            <a:ext cx="8804189" cy="37223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64146" y="4785455"/>
            <a:ext cx="356287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CC7697F5-3DCA-0A4F-B9EA-FEC2794BD1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919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564" r:id="rId1"/>
    <p:sldLayoutId id="2147493565" r:id="rId2"/>
    <p:sldLayoutId id="2147493566" r:id="rId3"/>
  </p:sldLayoutIdLst>
  <p:hf hdr="0" ftr="0" dt="0"/>
  <p:txStyles>
    <p:titleStyle>
      <a:lvl1pPr algn="l" defTabSz="457189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rgbClr val="FFFFFF"/>
          </a:solidFill>
          <a:latin typeface="Arial"/>
          <a:ea typeface="+mj-ea"/>
          <a:cs typeface="Arial"/>
        </a:defRPr>
      </a:lvl1pPr>
    </p:titleStyle>
    <p:bodyStyle>
      <a:lvl1pPr marL="228594" indent="-228594" algn="l" defTabSz="457189" rtl="0" eaLnBrk="1" latinLnBrk="0" hangingPunct="1">
        <a:spcBef>
          <a:spcPct val="20000"/>
        </a:spcBef>
        <a:buFont typeface="Arial"/>
        <a:buChar char="•"/>
        <a:tabLst/>
        <a:defRPr sz="2400" kern="1200">
          <a:solidFill>
            <a:schemeClr val="tx1"/>
          </a:solidFill>
          <a:latin typeface="Arial"/>
          <a:ea typeface="+mn-ea"/>
          <a:cs typeface="Arial"/>
        </a:defRPr>
      </a:lvl1pPr>
      <a:lvl2pPr marL="685783" indent="-228594" algn="l" defTabSz="457189" rtl="0" eaLnBrk="1" latinLnBrk="0" hangingPunct="1">
        <a:spcBef>
          <a:spcPct val="20000"/>
        </a:spcBef>
        <a:buFont typeface="Lucida Grande"/>
        <a:buChar char="–"/>
        <a:tabLst>
          <a:tab pos="228594" algn="l"/>
        </a:tabLst>
        <a:defRPr sz="1800" kern="1200">
          <a:solidFill>
            <a:schemeClr val="tx1"/>
          </a:solidFill>
          <a:latin typeface="Arial"/>
          <a:ea typeface="+mn-ea"/>
          <a:cs typeface="Arial"/>
        </a:defRPr>
      </a:lvl2pPr>
      <a:lvl3pPr marL="1142972" indent="-228594" algn="l" defTabSz="457189" rtl="0" eaLnBrk="1" latinLnBrk="0" hangingPunct="1">
        <a:spcBef>
          <a:spcPct val="20000"/>
        </a:spcBef>
        <a:buFont typeface="Lucida Grande"/>
        <a:buChar char="–"/>
        <a:tabLst>
          <a:tab pos="228594" algn="l"/>
        </a:tabLst>
        <a:defRPr sz="1800" kern="1200">
          <a:solidFill>
            <a:schemeClr val="tx1"/>
          </a:solidFill>
          <a:latin typeface="Arial"/>
          <a:ea typeface="+mn-ea"/>
          <a:cs typeface="Arial"/>
        </a:defRPr>
      </a:lvl3pPr>
      <a:lvl4pPr marL="1600160" indent="-228594" algn="l" defTabSz="457189" rtl="0" eaLnBrk="1" latinLnBrk="0" hangingPunct="1">
        <a:spcBef>
          <a:spcPct val="20000"/>
        </a:spcBef>
        <a:buFont typeface="Lucida Grande"/>
        <a:buChar char="–"/>
        <a:tabLst>
          <a:tab pos="228594" algn="l"/>
        </a:tabLst>
        <a:defRPr sz="1800" kern="1200">
          <a:solidFill>
            <a:schemeClr val="tx1"/>
          </a:solidFill>
          <a:latin typeface="Arial"/>
          <a:ea typeface="+mn-ea"/>
          <a:cs typeface="Arial"/>
        </a:defRPr>
      </a:lvl4pPr>
      <a:lvl5pPr marL="2057348" indent="-228594" algn="l" defTabSz="457189" rtl="0" eaLnBrk="1" latinLnBrk="0" hangingPunct="1">
        <a:spcBef>
          <a:spcPct val="20000"/>
        </a:spcBef>
        <a:buFont typeface="Lucida Grande"/>
        <a:buChar char="–"/>
        <a:tabLst>
          <a:tab pos="228594" algn="l"/>
        </a:tabLst>
        <a:defRPr sz="1800" kern="1200">
          <a:solidFill>
            <a:schemeClr val="tx1"/>
          </a:solidFill>
          <a:latin typeface="Arial"/>
          <a:ea typeface="+mn-ea"/>
          <a:cs typeface="Arial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111156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7" name="bk object 17"/>
          <p:cNvSpPr/>
          <p:nvPr/>
        </p:nvSpPr>
        <p:spPr>
          <a:xfrm>
            <a:off x="0" y="0"/>
            <a:ext cx="9144000" cy="1063943"/>
          </a:xfrm>
          <a:custGeom>
            <a:avLst/>
            <a:gdLst/>
            <a:ahLst/>
            <a:cxnLst/>
            <a:rect l="l" t="t" r="r" b="b"/>
            <a:pathLst>
              <a:path w="12192000" h="1418590">
                <a:moveTo>
                  <a:pt x="0" y="1418082"/>
                </a:moveTo>
                <a:lnTo>
                  <a:pt x="12192000" y="1418082"/>
                </a:lnTo>
                <a:lnTo>
                  <a:pt x="12192000" y="0"/>
                </a:lnTo>
                <a:lnTo>
                  <a:pt x="0" y="0"/>
                </a:lnTo>
                <a:lnTo>
                  <a:pt x="0" y="1418082"/>
                </a:lnTo>
                <a:close/>
              </a:path>
            </a:pathLst>
          </a:custGeom>
          <a:solidFill>
            <a:srgbClr val="100E42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16256" y="254721"/>
            <a:ext cx="8111489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183005"/>
            <a:ext cx="82296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9/9/2019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43234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570" r:id="rId1"/>
    <p:sldLayoutId id="2147493571" r:id="rId2"/>
    <p:sldLayoutId id="2147493572" r:id="rId3"/>
    <p:sldLayoutId id="2147493573" r:id="rId4"/>
    <p:sldLayoutId id="2147493574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42900">
        <a:defRPr>
          <a:latin typeface="+mn-lt"/>
          <a:ea typeface="+mn-ea"/>
          <a:cs typeface="+mn-cs"/>
        </a:defRPr>
      </a:lvl2pPr>
      <a:lvl3pPr marL="685800">
        <a:defRPr>
          <a:latin typeface="+mn-lt"/>
          <a:ea typeface="+mn-ea"/>
          <a:cs typeface="+mn-cs"/>
        </a:defRPr>
      </a:lvl3pPr>
      <a:lvl4pPr marL="1028700">
        <a:defRPr>
          <a:latin typeface="+mn-lt"/>
          <a:ea typeface="+mn-ea"/>
          <a:cs typeface="+mn-cs"/>
        </a:defRPr>
      </a:lvl4pPr>
      <a:lvl5pPr marL="1371600">
        <a:defRPr>
          <a:latin typeface="+mn-lt"/>
          <a:ea typeface="+mn-ea"/>
          <a:cs typeface="+mn-cs"/>
        </a:defRPr>
      </a:lvl5pPr>
      <a:lvl6pPr marL="1714500">
        <a:defRPr>
          <a:latin typeface="+mn-lt"/>
          <a:ea typeface="+mn-ea"/>
          <a:cs typeface="+mn-cs"/>
        </a:defRPr>
      </a:lvl6pPr>
      <a:lvl7pPr marL="2057400">
        <a:defRPr>
          <a:latin typeface="+mn-lt"/>
          <a:ea typeface="+mn-ea"/>
          <a:cs typeface="+mn-cs"/>
        </a:defRPr>
      </a:lvl7pPr>
      <a:lvl8pPr marL="2400300">
        <a:defRPr>
          <a:latin typeface="+mn-lt"/>
          <a:ea typeface="+mn-ea"/>
          <a:cs typeface="+mn-cs"/>
        </a:defRPr>
      </a:lvl8pPr>
      <a:lvl9pPr marL="27432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42900">
        <a:defRPr>
          <a:latin typeface="+mn-lt"/>
          <a:ea typeface="+mn-ea"/>
          <a:cs typeface="+mn-cs"/>
        </a:defRPr>
      </a:lvl2pPr>
      <a:lvl3pPr marL="685800">
        <a:defRPr>
          <a:latin typeface="+mn-lt"/>
          <a:ea typeface="+mn-ea"/>
          <a:cs typeface="+mn-cs"/>
        </a:defRPr>
      </a:lvl3pPr>
      <a:lvl4pPr marL="1028700">
        <a:defRPr>
          <a:latin typeface="+mn-lt"/>
          <a:ea typeface="+mn-ea"/>
          <a:cs typeface="+mn-cs"/>
        </a:defRPr>
      </a:lvl4pPr>
      <a:lvl5pPr marL="1371600">
        <a:defRPr>
          <a:latin typeface="+mn-lt"/>
          <a:ea typeface="+mn-ea"/>
          <a:cs typeface="+mn-cs"/>
        </a:defRPr>
      </a:lvl5pPr>
      <a:lvl6pPr marL="1714500">
        <a:defRPr>
          <a:latin typeface="+mn-lt"/>
          <a:ea typeface="+mn-ea"/>
          <a:cs typeface="+mn-cs"/>
        </a:defRPr>
      </a:lvl6pPr>
      <a:lvl7pPr marL="2057400">
        <a:defRPr>
          <a:latin typeface="+mn-lt"/>
          <a:ea typeface="+mn-ea"/>
          <a:cs typeface="+mn-cs"/>
        </a:defRPr>
      </a:lvl7pPr>
      <a:lvl8pPr marL="2400300">
        <a:defRPr>
          <a:latin typeface="+mn-lt"/>
          <a:ea typeface="+mn-ea"/>
          <a:cs typeface="+mn-cs"/>
        </a:defRPr>
      </a:lvl8pPr>
      <a:lvl9pPr marL="27432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4" Type="http://schemas.openxmlformats.org/officeDocument/2006/relationships/hyperlink" Target="https://nam01.safelinks.protection.outlook.com/?url=https%3A%2F%2Fupdc.uconn.edu%2F2019%2F09%2F06%2Fsec-construction-update-september-2019%2F&amp;data=02%7C01%7Claura.cruickshank%40uconn.edu%7C057adad4212b4226cdea08d732e41cef%7C17f1a87e2a254eaab9df9d439034b080%7C0%7C0%7C637033827671047866&amp;sdata=f8wYBYlj2h5j2TpjR%2F5O9fB5zJAbKZ4YPevk0jX5dig%3D&amp;reserved=0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57200" y="2902757"/>
            <a:ext cx="8229600" cy="6844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endParaRPr lang="en-US" sz="2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138621" y="472526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57200" y="1820333"/>
            <a:ext cx="8229600" cy="151553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>
                <a:solidFill>
                  <a:prstClr val="white"/>
                </a:solidFill>
              </a:rPr>
              <a:t>University Senate</a:t>
            </a:r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en-US" dirty="0">
                <a:solidFill>
                  <a:prstClr val="white"/>
                </a:solidFill>
              </a:rPr>
              <a:t>Project Updates</a:t>
            </a:r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57200" y="3490841"/>
            <a:ext cx="8229600" cy="6844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dirty="0"/>
              <a:t>University Planning, Design and Construction</a:t>
            </a:r>
          </a:p>
          <a:p>
            <a:endParaRPr lang="en-US" sz="2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57200" y="4039128"/>
            <a:ext cx="3666067" cy="7115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September 9, 2019</a:t>
            </a:r>
          </a:p>
        </p:txBody>
      </p:sp>
    </p:spTree>
    <p:extLst>
      <p:ext uri="{BB962C8B-B14F-4D97-AF65-F5344CB8AC3E}">
        <p14:creationId xmlns:p14="http://schemas.microsoft.com/office/powerpoint/2010/main" val="2076715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6915150" y="4800600"/>
            <a:ext cx="2102644" cy="207749"/>
          </a:xfrm>
        </p:spPr>
        <p:txBody>
          <a:bodyPr/>
          <a:lstStyle/>
          <a:p>
            <a:pPr defTabSz="685800"/>
            <a:fld id="{AF88E988-FB04-AB4E-BE5A-59F242AF7F7A}" type="slidenum">
              <a:rPr lang="en-US" sz="135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/>
              <a:t>10</a:t>
            </a:fld>
            <a:endParaRPr lang="en-US" sz="135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28600" y="171450"/>
            <a:ext cx="8130423" cy="67438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0958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rgbClr val="FFFFFF"/>
                </a:solidFill>
                <a:latin typeface="Arial"/>
                <a:ea typeface="+mj-ea"/>
                <a:cs typeface="Arial"/>
              </a:defRPr>
            </a:lvl1pPr>
          </a:lstStyle>
          <a:p>
            <a:pPr defTabSz="457189"/>
            <a:r>
              <a:rPr lang="en-US" sz="1800" dirty="0"/>
              <a:t>Global Logistics Map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0" y="0"/>
            <a:ext cx="72009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5352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6915150" y="4800600"/>
            <a:ext cx="2102644" cy="207749"/>
          </a:xfrm>
        </p:spPr>
        <p:txBody>
          <a:bodyPr/>
          <a:lstStyle/>
          <a:p>
            <a:pPr defTabSz="685800"/>
            <a:fld id="{AF88E988-FB04-AB4E-BE5A-59F242AF7F7A}" type="slidenum">
              <a:rPr lang="en-US" sz="135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/>
              <a:t>11</a:t>
            </a:fld>
            <a:endParaRPr lang="en-US" sz="135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28600" y="171450"/>
            <a:ext cx="8130423" cy="67438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0958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rgbClr val="FFFFFF"/>
                </a:solidFill>
                <a:latin typeface="Arial"/>
                <a:ea typeface="+mj-ea"/>
                <a:cs typeface="Arial"/>
              </a:defRPr>
            </a:lvl1pPr>
          </a:lstStyle>
          <a:p>
            <a:pPr defTabSz="457189"/>
            <a:r>
              <a:rPr lang="en-US" sz="1800" dirty="0"/>
              <a:t>Global Logistics Map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0" y="0"/>
            <a:ext cx="72009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1093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6915150" y="4800600"/>
            <a:ext cx="2102644" cy="207749"/>
          </a:xfrm>
        </p:spPr>
        <p:txBody>
          <a:bodyPr/>
          <a:lstStyle/>
          <a:p>
            <a:pPr defTabSz="685800"/>
            <a:fld id="{AF88E988-FB04-AB4E-BE5A-59F242AF7F7A}" type="slidenum">
              <a:rPr lang="en-US" sz="135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/>
              <a:t>12</a:t>
            </a:fld>
            <a:endParaRPr lang="en-US" sz="135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28600" y="171450"/>
            <a:ext cx="8130423" cy="67438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0958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rgbClr val="FFFFFF"/>
                </a:solidFill>
                <a:latin typeface="Arial"/>
                <a:ea typeface="+mj-ea"/>
                <a:cs typeface="Arial"/>
              </a:defRPr>
            </a:lvl1pPr>
          </a:lstStyle>
          <a:p>
            <a:pPr defTabSz="457189"/>
            <a:r>
              <a:rPr lang="en-US" sz="1800" dirty="0"/>
              <a:t>Global Logistics Map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0" y="0"/>
            <a:ext cx="72009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7085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6972300" y="4800600"/>
            <a:ext cx="2102644" cy="207749"/>
          </a:xfrm>
        </p:spPr>
        <p:txBody>
          <a:bodyPr/>
          <a:lstStyle/>
          <a:p>
            <a:pPr defTabSz="685800"/>
            <a:fld id="{AF88E988-FB04-AB4E-BE5A-59F242AF7F7A}" type="slidenum">
              <a:rPr lang="en-US" sz="135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/>
              <a:t>13</a:t>
            </a:fld>
            <a:endParaRPr lang="en-US" sz="135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28600" y="171450"/>
            <a:ext cx="8130423" cy="67438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0958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rgbClr val="FFFFFF"/>
                </a:solidFill>
                <a:latin typeface="Arial"/>
                <a:ea typeface="+mj-ea"/>
                <a:cs typeface="Arial"/>
              </a:defRPr>
            </a:lvl1pPr>
          </a:lstStyle>
          <a:p>
            <a:pPr defTabSz="457189"/>
            <a:r>
              <a:rPr lang="en-US" sz="1800" dirty="0"/>
              <a:t>Global Logistics Map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0" y="0"/>
            <a:ext cx="72009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8556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6915150" y="4800600"/>
            <a:ext cx="2102644" cy="207749"/>
          </a:xfrm>
        </p:spPr>
        <p:txBody>
          <a:bodyPr/>
          <a:lstStyle/>
          <a:p>
            <a:pPr defTabSz="685800"/>
            <a:fld id="{AF88E988-FB04-AB4E-BE5A-59F242AF7F7A}" type="slidenum">
              <a:rPr lang="en-US" sz="135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/>
              <a:t>14</a:t>
            </a:fld>
            <a:endParaRPr lang="en-US" sz="135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28600" y="171450"/>
            <a:ext cx="8130423" cy="67438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0958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rgbClr val="FFFFFF"/>
                </a:solidFill>
                <a:latin typeface="Arial"/>
                <a:ea typeface="+mj-ea"/>
                <a:cs typeface="Arial"/>
              </a:defRPr>
            </a:lvl1pPr>
          </a:lstStyle>
          <a:p>
            <a:pPr defTabSz="457189"/>
            <a:r>
              <a:rPr lang="en-US" sz="1800" dirty="0"/>
              <a:t>Global Logistics Map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0" y="0"/>
            <a:ext cx="72009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1673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86800" y="4716468"/>
            <a:ext cx="457200" cy="274637"/>
          </a:xfrm>
        </p:spPr>
        <p:txBody>
          <a:bodyPr/>
          <a:lstStyle/>
          <a:p>
            <a:fld id="{CC7697F5-3DCA-0A4F-B9EA-FEC2794BD1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98081" y="1201223"/>
            <a:ext cx="4549484" cy="370961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685800" indent="-228600" algn="l" defTabSz="457200" rtl="0" eaLnBrk="1" latinLnBrk="0" hangingPunct="1">
              <a:spcBef>
                <a:spcPct val="20000"/>
              </a:spcBef>
              <a:buFont typeface="Lucida Grande"/>
              <a:buChar char="–"/>
              <a:tabLst>
                <a:tab pos="228600" algn="l"/>
              </a:tabLst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Lucida Grande"/>
              <a:buChar char="–"/>
              <a:tabLst>
                <a:tab pos="228600" algn="l"/>
              </a:tabLst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Lucida Grande"/>
              <a:buChar char="–"/>
              <a:tabLst>
                <a:tab pos="228600" algn="l"/>
              </a:tabLst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Lucida Grande"/>
              <a:buChar char="–"/>
              <a:tabLst>
                <a:tab pos="228600" algn="l"/>
              </a:tabLst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384"/>
              </a:spcBef>
              <a:buSzPct val="50000"/>
              <a:buNone/>
            </a:pPr>
            <a:endParaRPr lang="en-US" sz="1200" dirty="0">
              <a:solidFill>
                <a:prstClr val="black"/>
              </a:solidFill>
            </a:endParaRPr>
          </a:p>
          <a:p>
            <a:pPr marL="114300" indent="-342900">
              <a:spcBef>
                <a:spcPts val="384"/>
              </a:spcBef>
              <a:buSzPct val="50000"/>
              <a:buFont typeface="Arial" panose="020B0604020202020204" pitchFamily="34" charset="0"/>
              <a:buChar char="•"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141396" y="1163748"/>
            <a:ext cx="4557486" cy="373210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685800" indent="-228600" algn="l" defTabSz="457200" rtl="0" eaLnBrk="1" latinLnBrk="0" hangingPunct="1">
              <a:spcBef>
                <a:spcPct val="20000"/>
              </a:spcBef>
              <a:buFont typeface="Lucida Grande"/>
              <a:buChar char="–"/>
              <a:tabLst>
                <a:tab pos="228600" algn="l"/>
              </a:tabLst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Lucida Grande"/>
              <a:buChar char="–"/>
              <a:tabLst>
                <a:tab pos="228600" algn="l"/>
              </a:tabLst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Lucida Grande"/>
              <a:buChar char="–"/>
              <a:tabLst>
                <a:tab pos="228600" algn="l"/>
              </a:tabLst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Lucida Grande"/>
              <a:buChar char="–"/>
              <a:tabLst>
                <a:tab pos="228600" algn="l"/>
              </a:tabLst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300"/>
              </a:spcBef>
            </a:pP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14383" y="281255"/>
            <a:ext cx="8730827" cy="77575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FFFFFF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>
                <a:solidFill>
                  <a:srgbClr val="4FBA19"/>
                </a:solidFill>
              </a:rPr>
              <a:t>Projects Recently Completed:  $250M+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C401FF1-B041-6B4C-9D60-3264C64D47A1}"/>
              </a:ext>
            </a:extLst>
          </p:cNvPr>
          <p:cNvSpPr>
            <a:spLocks noChangeAspect="1"/>
          </p:cNvSpPr>
          <p:nvPr/>
        </p:nvSpPr>
        <p:spPr>
          <a:xfrm>
            <a:off x="6951405" y="4709789"/>
            <a:ext cx="91440" cy="90672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" dirty="0">
              <a:solidFill>
                <a:srgbClr val="0E9707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22A68FF-334C-DF4A-B2A0-0284D736A66E}"/>
              </a:ext>
            </a:extLst>
          </p:cNvPr>
          <p:cNvSpPr>
            <a:spLocks noChangeAspect="1"/>
          </p:cNvSpPr>
          <p:nvPr/>
        </p:nvSpPr>
        <p:spPr>
          <a:xfrm>
            <a:off x="7969099" y="4712296"/>
            <a:ext cx="91440" cy="90672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" dirty="0">
              <a:solidFill>
                <a:srgbClr val="0E9707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B69417E-35D2-D243-BA31-3A1E39F69EA6}"/>
              </a:ext>
            </a:extLst>
          </p:cNvPr>
          <p:cNvSpPr txBox="1"/>
          <p:nvPr/>
        </p:nvSpPr>
        <p:spPr>
          <a:xfrm>
            <a:off x="8020456" y="4665625"/>
            <a:ext cx="49436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cs typeface="Arial" panose="020B0604020202020204" pitchFamily="34" charset="0"/>
              </a:rPr>
              <a:t>Most Risk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C62AF15-1A33-634C-9310-CB94628FA1FB}"/>
              </a:ext>
            </a:extLst>
          </p:cNvPr>
          <p:cNvSpPr txBox="1"/>
          <p:nvPr/>
        </p:nvSpPr>
        <p:spPr>
          <a:xfrm>
            <a:off x="6997754" y="4658347"/>
            <a:ext cx="54344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cs typeface="Arial" panose="020B0604020202020204" pitchFamily="34" charset="0"/>
              </a:rPr>
              <a:t>Some Risk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4CB26F3-97F8-7C42-A8DE-36D403719B91}"/>
              </a:ext>
            </a:extLst>
          </p:cNvPr>
          <p:cNvSpPr txBox="1"/>
          <p:nvPr/>
        </p:nvSpPr>
        <p:spPr>
          <a:xfrm>
            <a:off x="5958686" y="4664231"/>
            <a:ext cx="49436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cs typeface="Arial" panose="020B0604020202020204" pitchFamily="34" charset="0"/>
              </a:rPr>
              <a:t>Least Risk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C19AA27-D3AC-6146-9D95-BB28C4FB9A1F}"/>
              </a:ext>
            </a:extLst>
          </p:cNvPr>
          <p:cNvSpPr>
            <a:spLocks noChangeAspect="1"/>
          </p:cNvSpPr>
          <p:nvPr/>
        </p:nvSpPr>
        <p:spPr>
          <a:xfrm>
            <a:off x="5895892" y="4707858"/>
            <a:ext cx="91440" cy="90672"/>
          </a:xfrm>
          <a:prstGeom prst="rect">
            <a:avLst/>
          </a:prstGeom>
          <a:solidFill>
            <a:srgbClr val="0E970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" dirty="0">
              <a:solidFill>
                <a:srgbClr val="0E9707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EC5C50-20F2-BD4F-81EB-FC676BBE0E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742" y="1201223"/>
            <a:ext cx="5198737" cy="294874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27D25AC-C6A9-1841-AC85-A9B71F38E166}"/>
              </a:ext>
            </a:extLst>
          </p:cNvPr>
          <p:cNvSpPr txBox="1"/>
          <p:nvPr/>
        </p:nvSpPr>
        <p:spPr>
          <a:xfrm>
            <a:off x="5396817" y="4290633"/>
            <a:ext cx="3549101" cy="407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en-US" sz="600" u="sng" dirty="0">
                <a:cs typeface="Arial" panose="020B0604020202020204" pitchFamily="34" charset="0"/>
              </a:rPr>
              <a:t>Note</a:t>
            </a:r>
            <a:r>
              <a:rPr lang="en-US" sz="600" dirty="0">
                <a:cs typeface="Arial" panose="020B0604020202020204" pitchFamily="34" charset="0"/>
              </a:rPr>
              <a:t>:  All projects have some degree of risk. Typically, projects in construction may have a risk to schedule and/or to budget;  projects in design and planning may have a risk to scope and/or schedule and/or budget. </a:t>
            </a:r>
          </a:p>
          <a:p>
            <a:pPr>
              <a:spcBef>
                <a:spcPts val="300"/>
              </a:spcBef>
            </a:pPr>
            <a:r>
              <a:rPr lang="en-US" sz="600" dirty="0">
                <a:cs typeface="Arial" panose="020B0604020202020204" pitchFamily="34" charset="0"/>
              </a:rPr>
              <a:t>In this report, the assessment of the risk per project is shown with a green, yellow or red box as follows: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7725A11-1500-E643-93D0-72E0B0CBB6EE}"/>
              </a:ext>
            </a:extLst>
          </p:cNvPr>
          <p:cNvSpPr txBox="1"/>
          <p:nvPr/>
        </p:nvSpPr>
        <p:spPr>
          <a:xfrm>
            <a:off x="4396435" y="1329583"/>
            <a:ext cx="4549483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The link to the detailed Project Updates information shared with the Senate Executive Committee is:</a:t>
            </a:r>
          </a:p>
          <a:p>
            <a:pPr>
              <a:spcBef>
                <a:spcPts val="600"/>
              </a:spcBef>
            </a:pPr>
            <a:r>
              <a:rPr lang="en-US" sz="1000" u="sng" dirty="0">
                <a:hlinkClick r:id="rId4" tooltip="Original URL:&#10;https://updc.uconn.edu/2019/09/06/sec-construction-update-september-2019/&#10;&#10;Click to follow link."/>
              </a:rPr>
              <a:t>https://updc.uconn.edu/2019/09/06/sec-construction-update-september-2019/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8761111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9471" y="287867"/>
            <a:ext cx="8730827" cy="775758"/>
          </a:xfrm>
          <a:ln>
            <a:noFill/>
          </a:ln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4FBA19"/>
                </a:solidFill>
              </a:rPr>
              <a:t>Projects in</a:t>
            </a:r>
            <a:r>
              <a:rPr lang="en-US" dirty="0">
                <a:solidFill>
                  <a:srgbClr val="009E47"/>
                </a:solidFill>
              </a:rPr>
              <a:t> </a:t>
            </a:r>
            <a:r>
              <a:rPr lang="en-US" dirty="0">
                <a:solidFill>
                  <a:srgbClr val="4FBA19"/>
                </a:solidFill>
              </a:rPr>
              <a:t>Construction/in Bidding:  $340M+</a:t>
            </a:r>
          </a:p>
        </p:txBody>
      </p:sp>
      <p:sp>
        <p:nvSpPr>
          <p:cNvPr id="8" name="Slide Number Placeholder 6"/>
          <p:cNvSpPr txBox="1">
            <a:spLocks/>
          </p:cNvSpPr>
          <p:nvPr/>
        </p:nvSpPr>
        <p:spPr>
          <a:xfrm>
            <a:off x="8686799" y="4785429"/>
            <a:ext cx="457199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3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4630AD4-D6A6-954C-B610-60FC36E8C64D}"/>
              </a:ext>
            </a:extLst>
          </p:cNvPr>
          <p:cNvSpPr txBox="1">
            <a:spLocks/>
          </p:cNvSpPr>
          <p:nvPr/>
        </p:nvSpPr>
        <p:spPr>
          <a:xfrm>
            <a:off x="177192" y="1310823"/>
            <a:ext cx="8468693" cy="3674323"/>
          </a:xfrm>
          <a:prstGeom prst="rect">
            <a:avLst/>
          </a:prstGeom>
        </p:spPr>
        <p:txBody>
          <a:bodyPr vert="horz" wrap="square" lIns="91440" tIns="45720" rIns="91440" bIns="45720" numCol="2" rtlCol="0" anchor="t">
            <a:normAutofit/>
          </a:bodyPr>
          <a:lstStyle>
            <a:lvl1pPr marL="228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685800" indent="-228600" algn="l" defTabSz="457200" rtl="0" eaLnBrk="1" latinLnBrk="0" hangingPunct="1">
              <a:spcBef>
                <a:spcPct val="20000"/>
              </a:spcBef>
              <a:buFont typeface="Lucida Grande"/>
              <a:buChar char="–"/>
              <a:tabLst>
                <a:tab pos="228600" algn="l"/>
              </a:tabLst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Lucida Grande"/>
              <a:buChar char="–"/>
              <a:tabLst>
                <a:tab pos="228600" algn="l"/>
              </a:tabLst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Lucida Grande"/>
              <a:buChar char="–"/>
              <a:tabLst>
                <a:tab pos="228600" algn="l"/>
              </a:tabLst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Lucida Grande"/>
              <a:buChar char="–"/>
              <a:tabLst>
                <a:tab pos="228600" algn="l"/>
              </a:tabLst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384"/>
              </a:spcBef>
            </a:pPr>
            <a:endParaRPr lang="en-US" sz="1400" dirty="0">
              <a:solidFill>
                <a:prstClr val="black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99A56C-8919-B349-89A8-272D5CC8FA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834" y="1240741"/>
            <a:ext cx="5548657" cy="29234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5418BC0-B5C4-B643-889A-7B898B2EFA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9231" y="1232030"/>
            <a:ext cx="5559724" cy="158422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CFAD573-C2D7-FD41-B544-1A668B23CD15}"/>
              </a:ext>
            </a:extLst>
          </p:cNvPr>
          <p:cNvSpPr>
            <a:spLocks noChangeAspect="1"/>
          </p:cNvSpPr>
          <p:nvPr/>
        </p:nvSpPr>
        <p:spPr>
          <a:xfrm>
            <a:off x="6951405" y="4709789"/>
            <a:ext cx="91440" cy="90672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" dirty="0">
              <a:solidFill>
                <a:srgbClr val="0E9707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9192B2E-8DDA-D046-86F5-74337C649EF5}"/>
              </a:ext>
            </a:extLst>
          </p:cNvPr>
          <p:cNvSpPr>
            <a:spLocks noChangeAspect="1"/>
          </p:cNvSpPr>
          <p:nvPr/>
        </p:nvSpPr>
        <p:spPr>
          <a:xfrm>
            <a:off x="7969099" y="4712296"/>
            <a:ext cx="91440" cy="90672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" dirty="0">
              <a:solidFill>
                <a:srgbClr val="0E9707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970AF5B-7C66-FF4F-B17C-3C9D101F7412}"/>
              </a:ext>
            </a:extLst>
          </p:cNvPr>
          <p:cNvSpPr txBox="1"/>
          <p:nvPr/>
        </p:nvSpPr>
        <p:spPr>
          <a:xfrm>
            <a:off x="8020456" y="4665625"/>
            <a:ext cx="49436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cs typeface="Arial" panose="020B0604020202020204" pitchFamily="34" charset="0"/>
              </a:rPr>
              <a:t>Most Risk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C398120-B545-8F4B-9149-44D150DE4DF9}"/>
              </a:ext>
            </a:extLst>
          </p:cNvPr>
          <p:cNvSpPr txBox="1"/>
          <p:nvPr/>
        </p:nvSpPr>
        <p:spPr>
          <a:xfrm>
            <a:off x="6997754" y="4658347"/>
            <a:ext cx="54344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cs typeface="Arial" panose="020B0604020202020204" pitchFamily="34" charset="0"/>
              </a:rPr>
              <a:t>Some Risk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5863F80-68E4-FD43-84AA-3195A90168EF}"/>
              </a:ext>
            </a:extLst>
          </p:cNvPr>
          <p:cNvSpPr txBox="1"/>
          <p:nvPr/>
        </p:nvSpPr>
        <p:spPr>
          <a:xfrm>
            <a:off x="5958686" y="4664231"/>
            <a:ext cx="49436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cs typeface="Arial" panose="020B0604020202020204" pitchFamily="34" charset="0"/>
              </a:rPr>
              <a:t>Least Risk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E5D5056-6D0E-3345-9473-B3078E65B946}"/>
              </a:ext>
            </a:extLst>
          </p:cNvPr>
          <p:cNvSpPr>
            <a:spLocks noChangeAspect="1"/>
          </p:cNvSpPr>
          <p:nvPr/>
        </p:nvSpPr>
        <p:spPr>
          <a:xfrm>
            <a:off x="5895892" y="4707858"/>
            <a:ext cx="91440" cy="90672"/>
          </a:xfrm>
          <a:prstGeom prst="rect">
            <a:avLst/>
          </a:prstGeom>
          <a:solidFill>
            <a:srgbClr val="0E970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" dirty="0">
              <a:solidFill>
                <a:srgbClr val="0E9707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F85203D-D485-BB47-9775-F878DA26A5E2}"/>
              </a:ext>
            </a:extLst>
          </p:cNvPr>
          <p:cNvSpPr txBox="1"/>
          <p:nvPr/>
        </p:nvSpPr>
        <p:spPr>
          <a:xfrm>
            <a:off x="5396817" y="4290633"/>
            <a:ext cx="3549101" cy="407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en-US" sz="600" u="sng" dirty="0">
                <a:cs typeface="Arial" panose="020B0604020202020204" pitchFamily="34" charset="0"/>
              </a:rPr>
              <a:t>Note</a:t>
            </a:r>
            <a:r>
              <a:rPr lang="en-US" sz="600" dirty="0">
                <a:cs typeface="Arial" panose="020B0604020202020204" pitchFamily="34" charset="0"/>
              </a:rPr>
              <a:t>:  All projects have some degree of risk. Typically, projects in construction may have a risk to schedule and/or to budget;  projects in design and planning may have a risk to scope and/or schedule and/or budget. </a:t>
            </a:r>
          </a:p>
          <a:p>
            <a:pPr>
              <a:spcBef>
                <a:spcPts val="300"/>
              </a:spcBef>
            </a:pPr>
            <a:r>
              <a:rPr lang="en-US" sz="600" dirty="0">
                <a:cs typeface="Arial" panose="020B0604020202020204" pitchFamily="34" charset="0"/>
              </a:rPr>
              <a:t>In this report, the assessment of the risk per project is shown with a green, yellow or red box as follows: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697F5-3DCA-0A4F-B9EA-FEC2794BD1A6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48384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86800" y="4716468"/>
            <a:ext cx="457200" cy="274637"/>
          </a:xfrm>
        </p:spPr>
        <p:txBody>
          <a:bodyPr/>
          <a:lstStyle/>
          <a:p>
            <a:fld id="{CC7697F5-3DCA-0A4F-B9EA-FEC2794BD1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141396" y="1163748"/>
            <a:ext cx="4557486" cy="373210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685800" indent="-228600" algn="l" defTabSz="457200" rtl="0" eaLnBrk="1" latinLnBrk="0" hangingPunct="1">
              <a:spcBef>
                <a:spcPct val="20000"/>
              </a:spcBef>
              <a:buFont typeface="Lucida Grande"/>
              <a:buChar char="–"/>
              <a:tabLst>
                <a:tab pos="228600" algn="l"/>
              </a:tabLst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Lucida Grande"/>
              <a:buChar char="–"/>
              <a:tabLst>
                <a:tab pos="228600" algn="l"/>
              </a:tabLst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Lucida Grande"/>
              <a:buChar char="–"/>
              <a:tabLst>
                <a:tab pos="228600" algn="l"/>
              </a:tabLst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Lucida Grande"/>
              <a:buChar char="–"/>
              <a:tabLst>
                <a:tab pos="228600" algn="l"/>
              </a:tabLst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300"/>
              </a:spcBef>
            </a:pP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14383" y="281255"/>
            <a:ext cx="8730827" cy="77575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FFFFFF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>
                <a:solidFill>
                  <a:srgbClr val="4FBA19"/>
                </a:solidFill>
              </a:rPr>
              <a:t>Projects in Design:  ~$425M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1D6C7C-C623-6141-A368-2AAAF8DCC5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774" y="1205805"/>
            <a:ext cx="5787121" cy="258242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84BBF2F-E9D0-0E4C-A516-297D8246520C}"/>
              </a:ext>
            </a:extLst>
          </p:cNvPr>
          <p:cNvSpPr>
            <a:spLocks noChangeAspect="1"/>
          </p:cNvSpPr>
          <p:nvPr/>
        </p:nvSpPr>
        <p:spPr>
          <a:xfrm>
            <a:off x="6951405" y="4709789"/>
            <a:ext cx="91440" cy="90672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" dirty="0">
              <a:solidFill>
                <a:srgbClr val="0E9707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C8D331E-D128-994D-B13D-F8DFDFA0AAC6}"/>
              </a:ext>
            </a:extLst>
          </p:cNvPr>
          <p:cNvSpPr>
            <a:spLocks noChangeAspect="1"/>
          </p:cNvSpPr>
          <p:nvPr/>
        </p:nvSpPr>
        <p:spPr>
          <a:xfrm>
            <a:off x="7969099" y="4712296"/>
            <a:ext cx="91440" cy="90672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" dirty="0">
              <a:solidFill>
                <a:srgbClr val="0E9707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4BE0D0-C76E-9349-B667-4CE140924411}"/>
              </a:ext>
            </a:extLst>
          </p:cNvPr>
          <p:cNvSpPr txBox="1"/>
          <p:nvPr/>
        </p:nvSpPr>
        <p:spPr>
          <a:xfrm>
            <a:off x="8020456" y="4665625"/>
            <a:ext cx="49436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cs typeface="Arial" panose="020B0604020202020204" pitchFamily="34" charset="0"/>
              </a:rPr>
              <a:t>Most Risk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D343AB5-AA98-8240-9E14-E0FCA8F3BA91}"/>
              </a:ext>
            </a:extLst>
          </p:cNvPr>
          <p:cNvSpPr txBox="1"/>
          <p:nvPr/>
        </p:nvSpPr>
        <p:spPr>
          <a:xfrm>
            <a:off x="6997754" y="4658347"/>
            <a:ext cx="54344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cs typeface="Arial" panose="020B0604020202020204" pitchFamily="34" charset="0"/>
              </a:rPr>
              <a:t>Some Risk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17F82E-C90D-3545-9BF5-99CC58C89ADD}"/>
              </a:ext>
            </a:extLst>
          </p:cNvPr>
          <p:cNvSpPr txBox="1"/>
          <p:nvPr/>
        </p:nvSpPr>
        <p:spPr>
          <a:xfrm>
            <a:off x="5958686" y="4664231"/>
            <a:ext cx="49436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cs typeface="Arial" panose="020B0604020202020204" pitchFamily="34" charset="0"/>
              </a:rPr>
              <a:t>Least Risk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DBB456C-CCF6-6D47-9849-C2C4FD816116}"/>
              </a:ext>
            </a:extLst>
          </p:cNvPr>
          <p:cNvSpPr>
            <a:spLocks noChangeAspect="1"/>
          </p:cNvSpPr>
          <p:nvPr/>
        </p:nvSpPr>
        <p:spPr>
          <a:xfrm>
            <a:off x="5895892" y="4707858"/>
            <a:ext cx="91440" cy="90672"/>
          </a:xfrm>
          <a:prstGeom prst="rect">
            <a:avLst/>
          </a:prstGeom>
          <a:solidFill>
            <a:srgbClr val="0E970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" dirty="0">
              <a:solidFill>
                <a:srgbClr val="0E9707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A225D16-FFAD-FE44-8FB4-A09AD26A9495}"/>
              </a:ext>
            </a:extLst>
          </p:cNvPr>
          <p:cNvSpPr txBox="1"/>
          <p:nvPr/>
        </p:nvSpPr>
        <p:spPr>
          <a:xfrm>
            <a:off x="5396817" y="4290633"/>
            <a:ext cx="3549101" cy="407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en-US" sz="600" u="sng" dirty="0">
                <a:cs typeface="Arial" panose="020B0604020202020204" pitchFamily="34" charset="0"/>
              </a:rPr>
              <a:t>Note</a:t>
            </a:r>
            <a:r>
              <a:rPr lang="en-US" sz="600" dirty="0">
                <a:cs typeface="Arial" panose="020B0604020202020204" pitchFamily="34" charset="0"/>
              </a:rPr>
              <a:t>:  All projects have some degree of risk. Typically, projects in construction may have a risk to schedule and/or to budget;  projects in design and planning may have a risk to scope and/or schedule and/or budget. </a:t>
            </a:r>
          </a:p>
          <a:p>
            <a:pPr>
              <a:spcBef>
                <a:spcPts val="300"/>
              </a:spcBef>
            </a:pPr>
            <a:r>
              <a:rPr lang="en-US" sz="600" dirty="0">
                <a:cs typeface="Arial" panose="020B0604020202020204" pitchFamily="34" charset="0"/>
              </a:rPr>
              <a:t>In this report, the assessment of the risk per project is shown with a green, yellow or red box as follows:</a:t>
            </a:r>
          </a:p>
        </p:txBody>
      </p:sp>
    </p:spTree>
    <p:extLst>
      <p:ext uri="{BB962C8B-B14F-4D97-AF65-F5344CB8AC3E}">
        <p14:creationId xmlns:p14="http://schemas.microsoft.com/office/powerpoint/2010/main" val="39909732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6915150" y="4800600"/>
            <a:ext cx="2102644" cy="207749"/>
          </a:xfrm>
        </p:spPr>
        <p:txBody>
          <a:bodyPr/>
          <a:lstStyle/>
          <a:p>
            <a:pPr defTabSz="685800"/>
            <a:fld id="{AF88E988-FB04-AB4E-BE5A-59F242AF7F7A}" type="slidenum">
              <a:rPr lang="en-US" sz="135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/>
              <a:t>5</a:t>
            </a:fld>
            <a:endParaRPr lang="en-US" sz="135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28600" y="171450"/>
            <a:ext cx="8130423" cy="67438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0958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rgbClr val="FFFFFF"/>
                </a:solidFill>
                <a:latin typeface="Arial"/>
                <a:ea typeface="+mj-ea"/>
                <a:cs typeface="Arial"/>
              </a:defRPr>
            </a:lvl1pPr>
          </a:lstStyle>
          <a:p>
            <a:pPr defTabSz="457189"/>
            <a:r>
              <a:rPr lang="en-US" sz="1800" dirty="0"/>
              <a:t>Global Logistics Map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0" y="0"/>
            <a:ext cx="72009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6314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6915150" y="4800600"/>
            <a:ext cx="2102644" cy="207749"/>
          </a:xfrm>
        </p:spPr>
        <p:txBody>
          <a:bodyPr/>
          <a:lstStyle/>
          <a:p>
            <a:pPr defTabSz="685800"/>
            <a:fld id="{AF88E988-FB04-AB4E-BE5A-59F242AF7F7A}" type="slidenum">
              <a:rPr lang="en-US" sz="135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/>
              <a:t>6</a:t>
            </a:fld>
            <a:endParaRPr lang="en-US" sz="135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28600" y="171450"/>
            <a:ext cx="8130423" cy="67438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0958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rgbClr val="FFFFFF"/>
                </a:solidFill>
                <a:latin typeface="Arial"/>
                <a:ea typeface="+mj-ea"/>
                <a:cs typeface="Arial"/>
              </a:defRPr>
            </a:lvl1pPr>
          </a:lstStyle>
          <a:p>
            <a:pPr defTabSz="457189"/>
            <a:r>
              <a:rPr lang="en-US" sz="1800" dirty="0"/>
              <a:t>Global Logistics Map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0" y="0"/>
            <a:ext cx="72009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89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6915150" y="4800600"/>
            <a:ext cx="2102644" cy="207749"/>
          </a:xfrm>
        </p:spPr>
        <p:txBody>
          <a:bodyPr/>
          <a:lstStyle/>
          <a:p>
            <a:pPr defTabSz="685800"/>
            <a:fld id="{AF88E988-FB04-AB4E-BE5A-59F242AF7F7A}" type="slidenum">
              <a:rPr lang="en-US" sz="135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/>
              <a:t>7</a:t>
            </a:fld>
            <a:endParaRPr lang="en-US" sz="135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28600" y="171450"/>
            <a:ext cx="8130423" cy="67438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0958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rgbClr val="FFFFFF"/>
                </a:solidFill>
                <a:latin typeface="Arial"/>
                <a:ea typeface="+mj-ea"/>
                <a:cs typeface="Arial"/>
              </a:defRPr>
            </a:lvl1pPr>
          </a:lstStyle>
          <a:p>
            <a:pPr defTabSz="457189"/>
            <a:r>
              <a:rPr lang="en-US" sz="1800" dirty="0"/>
              <a:t>Global Logistics Map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0" y="0"/>
            <a:ext cx="72009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2665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6858000" y="4800600"/>
            <a:ext cx="2102644" cy="207749"/>
          </a:xfrm>
        </p:spPr>
        <p:txBody>
          <a:bodyPr/>
          <a:lstStyle/>
          <a:p>
            <a:pPr defTabSz="685800"/>
            <a:fld id="{AF88E988-FB04-AB4E-BE5A-59F242AF7F7A}" type="slidenum">
              <a:rPr lang="en-US" sz="135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/>
              <a:t>8</a:t>
            </a:fld>
            <a:endParaRPr lang="en-US" sz="135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28600" y="171450"/>
            <a:ext cx="8130423" cy="67438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0958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rgbClr val="FFFFFF"/>
                </a:solidFill>
                <a:latin typeface="Arial"/>
                <a:ea typeface="+mj-ea"/>
                <a:cs typeface="Arial"/>
              </a:defRPr>
            </a:lvl1pPr>
          </a:lstStyle>
          <a:p>
            <a:pPr defTabSz="457189"/>
            <a:r>
              <a:rPr lang="en-US" sz="1800" dirty="0"/>
              <a:t>Global Logistics Map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0" y="0"/>
            <a:ext cx="72009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6411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6972300" y="4800600"/>
            <a:ext cx="2102644" cy="207749"/>
          </a:xfrm>
        </p:spPr>
        <p:txBody>
          <a:bodyPr/>
          <a:lstStyle/>
          <a:p>
            <a:pPr defTabSz="685800"/>
            <a:fld id="{AF88E988-FB04-AB4E-BE5A-59F242AF7F7A}" type="slidenum">
              <a:rPr lang="en-US" sz="135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/>
              <a:t>9</a:t>
            </a:fld>
            <a:endParaRPr lang="en-US" sz="135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28600" y="171450"/>
            <a:ext cx="8130423" cy="67438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0958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rgbClr val="FFFFFF"/>
                </a:solidFill>
                <a:latin typeface="Arial"/>
                <a:ea typeface="+mj-ea"/>
                <a:cs typeface="Arial"/>
              </a:defRPr>
            </a:lvl1pPr>
          </a:lstStyle>
          <a:p>
            <a:pPr defTabSz="457189"/>
            <a:r>
              <a:rPr lang="en-US" sz="1800" dirty="0"/>
              <a:t>Global Logistics Map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0" y="0"/>
            <a:ext cx="72009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166404"/>
      </p:ext>
    </p:extLst>
  </p:cSld>
  <p:clrMapOvr>
    <a:masterClrMapping/>
  </p:clrMapOvr>
</p:sld>
</file>

<file path=ppt/theme/theme1.xml><?xml version="1.0" encoding="utf-8"?>
<a:theme xmlns:a="http://schemas.openxmlformats.org/drawingml/2006/main" name="BOT-white-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Props1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B6F2769-7194-4217-93D3-3AF3A4742282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sharepoint/v3/field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BOT-white-template.potx</Template>
  <TotalTime>23258</TotalTime>
  <Words>320</Words>
  <Application>Microsoft Office PowerPoint</Application>
  <PresentationFormat>On-screen Show (16:9)</PresentationFormat>
  <Paragraphs>56</Paragraphs>
  <Slides>14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14</vt:i4>
      </vt:variant>
    </vt:vector>
  </HeadingPairs>
  <TitlesOfParts>
    <vt:vector size="27" baseType="lpstr">
      <vt:lpstr>Arial</vt:lpstr>
      <vt:lpstr>Calibri</vt:lpstr>
      <vt:lpstr>Calibri Light</vt:lpstr>
      <vt:lpstr>Lucida Grande</vt:lpstr>
      <vt:lpstr>BOT-white-template</vt:lpstr>
      <vt:lpstr>1_Custom Design</vt:lpstr>
      <vt:lpstr>2_Custom Design</vt:lpstr>
      <vt:lpstr>3_Custom Design</vt:lpstr>
      <vt:lpstr>4_Custom Design</vt:lpstr>
      <vt:lpstr>5_Custom Design</vt:lpstr>
      <vt:lpstr>6_Custom Design</vt:lpstr>
      <vt:lpstr>7_Custom Design</vt:lpstr>
      <vt:lpstr>Office Theme</vt:lpstr>
      <vt:lpstr>PowerPoint Presentation</vt:lpstr>
      <vt:lpstr>PowerPoint Presentation</vt:lpstr>
      <vt:lpstr>Projects in Construction/in Bidding:  $340M+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FileNewTemplate</dc:title>
  <dc:creator>Diana</dc:creator>
  <cp:lastModifiedBy>Galli, Cheryl</cp:lastModifiedBy>
  <cp:revision>1841</cp:revision>
  <cp:lastPrinted>2019-09-06T15:43:25Z</cp:lastPrinted>
  <dcterms:created xsi:type="dcterms:W3CDTF">2010-04-12T23:12:02Z</dcterms:created>
  <dcterms:modified xsi:type="dcterms:W3CDTF">2019-09-09T18:30:32Z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